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8" r:id="rId3"/>
    <p:sldId id="417" r:id="rId4"/>
    <p:sldId id="544" r:id="rId5"/>
    <p:sldId id="506" r:id="rId6"/>
    <p:sldId id="545" r:id="rId7"/>
    <p:sldId id="517" r:id="rId8"/>
    <p:sldId id="579" r:id="rId9"/>
    <p:sldId id="557" r:id="rId10"/>
    <p:sldId id="581" r:id="rId11"/>
    <p:sldId id="577" r:id="rId12"/>
    <p:sldId id="298" r:id="rId13"/>
    <p:sldId id="516" r:id="rId1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7842" autoAdjust="0"/>
  </p:normalViewPr>
  <p:slideViewPr>
    <p:cSldViewPr>
      <p:cViewPr varScale="1">
        <p:scale>
          <a:sx n="95" d="100"/>
          <a:sy n="95" d="100"/>
        </p:scale>
        <p:origin x="-117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0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802.11-15/0726r0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802.11-15/0726r0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802.11-15/0726r0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  <a:endParaRPr lang="en-US" sz="140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</a:t>
            </a:r>
            <a:endParaRPr lang="en-US" smtClean="0"/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</a:t>
            </a:r>
            <a:endParaRPr lang="en-US" smtClean="0"/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</a:t>
            </a:r>
            <a:endParaRPr lang="en-US" smtClean="0"/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Next motion is 111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</a:t>
            </a:r>
            <a:endParaRPr lang="en-US" smtClean="0"/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802.11-15/0726r0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  <a:endParaRPr lang="en-US" sz="1400" smtClean="0"/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</a:t>
            </a:r>
            <a:endParaRPr lang="en-US" smtClean="0"/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802.11-15/0726r0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  <a:endParaRPr lang="en-US" sz="140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</a:t>
            </a:r>
            <a:endParaRPr lang="en-US" smtClean="0"/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802.11-15/0726r0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  <a:endParaRPr lang="en-US" sz="1400" smtClean="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</a:t>
            </a:r>
            <a:endParaRPr lang="en-US" smtClean="0"/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802.11-15/0726r0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  <a:endParaRPr lang="en-US" sz="1400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</a:t>
            </a:r>
            <a:endParaRPr lang="en-US" smtClean="0"/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802.11-15/0726r0</a:t>
            </a:r>
            <a:endParaRPr 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  <a:endParaRPr lang="en-US" sz="1400" smtClean="0"/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</a:t>
            </a:r>
            <a:endParaRPr lang="en-US" smtClean="0"/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802.11-15/0726r0</a:t>
            </a:r>
            <a:endParaRPr lang="en-US" sz="14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  <a:endParaRPr lang="en-US" sz="1400" smtClean="0"/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</a:t>
            </a:r>
            <a:endParaRPr lang="en-US" smtClean="0"/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802.11-15/0726r0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  <a:endParaRPr lang="en-US" sz="1400" smtClean="0"/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</a:t>
            </a:r>
            <a:endParaRPr lang="en-US" smtClean="0"/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802.11-15/0726r0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  <a:endParaRPr lang="en-US" sz="1400" smtClean="0"/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</a:t>
            </a:r>
            <a:endParaRPr lang="en-US" smtClean="0"/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802.11-15/0726r0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  <a:endParaRPr lang="en-US" sz="1400" smtClean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</a:t>
            </a:r>
            <a:endParaRPr lang="en-US" smtClean="0"/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June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802.11-15/0726r0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565-02-000m-revmc-sb-mac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5/11-15-0665-00-000m-revmc-sb-gen-adhoc-comments.xlsx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532-04-000m-revmc-sponsor-ballot-comments.xls" TargetMode="Externa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10-0000-802-11-operations-manual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www.ieee802.org/PNP/approved/IEEE_802_WG_PandP_v16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6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095-21-000m-editor-reports.pp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June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</a:t>
            </a:r>
            <a:endParaRPr lang="en-US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</a:t>
            </a:r>
            <a:r>
              <a:rPr lang="en-US" altLang="en-US" dirty="0" smtClean="0"/>
              <a:t>Jul</a:t>
            </a:r>
            <a:r>
              <a:rPr lang="en-US" altLang="en-US" dirty="0" smtClean="0"/>
              <a:t>y </a:t>
            </a:r>
            <a:r>
              <a:rPr lang="en-US" altLang="en-US" dirty="0" smtClean="0"/>
              <a:t>2015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2015-06-02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5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June 2015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</a:t>
            </a:r>
            <a:endParaRPr lang="en-US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800" dirty="0" smtClean="0"/>
              <a:t>Approve the comment resolutions in </a:t>
            </a:r>
          </a:p>
          <a:p>
            <a:pPr marL="685800" lvl="2" indent="-342900"/>
            <a:r>
              <a:rPr lang="en-US" altLang="en-US" sz="2400" dirty="0"/>
              <a:t>T</a:t>
            </a:r>
            <a:r>
              <a:rPr lang="en-US" altLang="en-US" sz="2400" dirty="0" smtClean="0"/>
              <a:t>he “</a:t>
            </a:r>
            <a:r>
              <a:rPr lang="en-US" sz="2400" dirty="0" smtClean="0"/>
              <a:t>Motion </a:t>
            </a:r>
            <a:r>
              <a:rPr lang="en-US" sz="2400" dirty="0" smtClean="0"/>
              <a:t>MAC-”</a:t>
            </a:r>
            <a:r>
              <a:rPr lang="en-US" altLang="en-US" sz="2400" dirty="0" smtClean="0"/>
              <a:t> </a:t>
            </a:r>
            <a:r>
              <a:rPr lang="en-US" altLang="en-US" sz="2400" dirty="0" smtClean="0"/>
              <a:t>tab in </a:t>
            </a:r>
            <a:r>
              <a:rPr lang="en-US" sz="2000" u="sng" dirty="0">
                <a:hlinkClick r:id="rId3"/>
              </a:rPr>
              <a:t>https://mentor.ieee.org/802.11/dcn/15/11-15-0565-02-000m-revmc-sb-mac-comments.xls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 marL="685800" lvl="2" indent="-342900"/>
            <a:r>
              <a:rPr lang="en-US" altLang="en-US" sz="2200" dirty="0" smtClean="0"/>
              <a:t>The “” </a:t>
            </a:r>
            <a:r>
              <a:rPr lang="en-US" altLang="en-US" sz="2200" dirty="0" smtClean="0"/>
              <a:t>tab in </a:t>
            </a:r>
            <a:r>
              <a:rPr lang="en-US" altLang="en-US" sz="2200" dirty="0">
                <a:hlinkClick r:id="rId4"/>
              </a:rPr>
              <a:t>https://</a:t>
            </a:r>
            <a:r>
              <a:rPr lang="en-US" altLang="en-US" sz="2200" dirty="0" smtClean="0">
                <a:hlinkClick r:id="rId4"/>
              </a:rPr>
              <a:t>mentor.ieee.org/802.11/dcn/15/11-15-0665-00-000m-revmc-sb-gen-adhoc-comments.xlsx</a:t>
            </a:r>
            <a:r>
              <a:rPr lang="en-US" altLang="en-US" sz="2200" dirty="0" smtClean="0"/>
              <a:t> </a:t>
            </a:r>
          </a:p>
          <a:p>
            <a:pPr marL="0" lvl="1" indent="0">
              <a:buNone/>
            </a:pPr>
            <a:r>
              <a:rPr lang="en-US" altLang="en-US" sz="2600" dirty="0" smtClean="0"/>
              <a:t>and incorporate the indicated text changes into the </a:t>
            </a:r>
            <a:r>
              <a:rPr lang="en-US" altLang="en-US" sz="2600" dirty="0" err="1" smtClean="0"/>
              <a:t>TGmc</a:t>
            </a:r>
            <a:r>
              <a:rPr lang="en-US" altLang="en-US" sz="2600" dirty="0" smtClean="0"/>
              <a:t> draft.</a:t>
            </a:r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9521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June 2015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</a:t>
            </a:r>
            <a:endParaRPr lang="en-US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839F739-FCC9-4E0E-9C68-0969B0FEB1F1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- Authorize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BRC meeting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91000"/>
          </a:xfrm>
        </p:spPr>
        <p:txBody>
          <a:bodyPr/>
          <a:lstStyle/>
          <a:p>
            <a:r>
              <a:rPr lang="en-GB" dirty="0"/>
              <a:t>Motion:</a:t>
            </a:r>
            <a:endParaRPr lang="en-US" dirty="0"/>
          </a:p>
          <a:p>
            <a:pPr lvl="0"/>
            <a:r>
              <a:rPr lang="en-GB" dirty="0"/>
              <a:t>Authorize </a:t>
            </a:r>
            <a:r>
              <a:rPr lang="en-GB" dirty="0" smtClean="0"/>
              <a:t>the </a:t>
            </a:r>
            <a:r>
              <a:rPr lang="en-GB" dirty="0" err="1" smtClean="0"/>
              <a:t>TGmc</a:t>
            </a:r>
            <a:r>
              <a:rPr lang="en-GB" dirty="0" smtClean="0"/>
              <a:t> BRC to </a:t>
            </a:r>
            <a:r>
              <a:rPr lang="en-GB" dirty="0"/>
              <a:t>hold </a:t>
            </a:r>
            <a:r>
              <a:rPr lang="en-GB" dirty="0" smtClean="0"/>
              <a:t>a meeting </a:t>
            </a:r>
            <a:r>
              <a:rPr lang="en-GB" dirty="0" smtClean="0"/>
              <a:t>date/location for </a:t>
            </a:r>
            <a:r>
              <a:rPr lang="en-GB" dirty="0"/>
              <a:t>the purpose of </a:t>
            </a:r>
            <a:r>
              <a:rPr lang="en-GB" dirty="0" smtClean="0"/>
              <a:t>Sponsor Ballot comment resolution.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endParaRPr lang="en-GB" dirty="0" smtClean="0"/>
          </a:p>
          <a:p>
            <a:pPr lvl="0"/>
            <a:r>
              <a:rPr lang="en-GB" dirty="0" smtClean="0"/>
              <a:t>Seconded</a:t>
            </a:r>
            <a:r>
              <a:rPr lang="en-GB" dirty="0"/>
              <a:t>: 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70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June 2015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</a:t>
            </a:r>
            <a:endParaRPr lang="en-US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Jul</a:t>
            </a:r>
            <a:r>
              <a:rPr lang="en-US" altLang="en-US" dirty="0" smtClean="0"/>
              <a:t>y </a:t>
            </a:r>
            <a:r>
              <a:rPr lang="en-US" altLang="en-US" dirty="0" smtClean="0"/>
              <a:t>- </a:t>
            </a:r>
            <a:r>
              <a:rPr lang="en-US" altLang="en-US" dirty="0" smtClean="0"/>
              <a:t>September</a:t>
            </a:r>
            <a:r>
              <a:rPr lang="en-US" altLang="en-US" dirty="0" smtClean="0"/>
              <a:t> </a:t>
            </a:r>
            <a:r>
              <a:rPr lang="en-US" altLang="en-US" dirty="0" smtClean="0"/>
              <a:t>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Initial Sponsor Ballot comment resolution</a:t>
            </a:r>
          </a:p>
          <a:p>
            <a:r>
              <a:rPr lang="en-US" altLang="en-US" dirty="0" smtClean="0"/>
              <a:t>Conference </a:t>
            </a:r>
            <a:r>
              <a:rPr lang="en-US" altLang="en-US" dirty="0"/>
              <a:t>c</a:t>
            </a:r>
            <a:r>
              <a:rPr lang="en-US" altLang="en-US" dirty="0" smtClean="0"/>
              <a:t>alls 10am Eastern  2 hours</a:t>
            </a:r>
          </a:p>
          <a:p>
            <a:pPr lvl="1"/>
            <a:r>
              <a:rPr lang="en-US" altLang="en-US" dirty="0" smtClean="0"/>
              <a:t>July 31, August 7, 14, 21, 28, Sept 4</a:t>
            </a:r>
            <a:endParaRPr lang="en-US" altLang="en-US" dirty="0" smtClean="0"/>
          </a:p>
          <a:p>
            <a:r>
              <a:rPr lang="en-US" altLang="en-US" dirty="0" smtClean="0"/>
              <a:t>Ballot Resolution Committee meeting –</a:t>
            </a:r>
          </a:p>
          <a:p>
            <a:r>
              <a:rPr lang="en-US" altLang="en-US" dirty="0" smtClean="0"/>
              <a:t>Schedule review</a:t>
            </a:r>
          </a:p>
          <a:p>
            <a:pPr lvl="1"/>
            <a:r>
              <a:rPr lang="en-US" altLang="en-US" dirty="0" smtClean="0"/>
              <a:t>August </a:t>
            </a:r>
            <a:r>
              <a:rPr lang="en-US" altLang="en-US" dirty="0" smtClean="0"/>
              <a:t>19-21 Location TBD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D4.0 is </a:t>
            </a:r>
            <a:r>
              <a:rPr lang="en-US" altLang="en-US" dirty="0"/>
              <a:t>available, see </a:t>
            </a:r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www.techstreet.com/ieee/products/1867583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forwarded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June 2015</a:t>
            </a:r>
            <a:endParaRPr lang="en-US" sz="1800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</a:t>
            </a:r>
            <a:endParaRPr lang="en-US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>
                <a:hlinkClick r:id="rId5"/>
              </a:rPr>
              <a:t>https://</a:t>
            </a:r>
            <a:r>
              <a:rPr lang="en-US" altLang="en-US" sz="2000" dirty="0" smtClean="0">
                <a:hlinkClick r:id="rId5"/>
              </a:rPr>
              <a:t>mentor.ieee.org/802.11/dcn/15/11-15-0532-04-000m-revmc-sponsor-ballot-comments.xls</a:t>
            </a:r>
            <a:r>
              <a:rPr lang="en-US" altLang="en-US" sz="2000" dirty="0" smtClean="0"/>
              <a:t> </a:t>
            </a:r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June 2015</a:t>
            </a:r>
            <a:endParaRPr lang="en-US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</a:t>
            </a:r>
            <a:endParaRPr lang="en-US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</a:t>
            </a:r>
            <a:r>
              <a:rPr lang="en-US" altLang="en-US" dirty="0" smtClean="0"/>
              <a:t>Jul</a:t>
            </a:r>
            <a:r>
              <a:rPr lang="en-US" altLang="en-US" dirty="0" smtClean="0"/>
              <a:t>y </a:t>
            </a:r>
            <a:r>
              <a:rPr lang="en-US" altLang="en-US" dirty="0" smtClean="0"/>
              <a:t>2015 session</a:t>
            </a:r>
            <a:r>
              <a:rPr lang="en-US" altLang="en-US" dirty="0" smtClean="0"/>
              <a:t>.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is operating as the Ballot Resolution Committee for P802.11REVmc.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June 2015</a:t>
            </a:r>
            <a:endParaRPr lang="en-US" sz="1800" smtClean="0"/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</a:t>
            </a:r>
            <a:endParaRPr lang="en-US" smtClean="0"/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371600"/>
            <a:ext cx="401002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</a:t>
            </a:r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</a:t>
            </a:r>
            <a:endParaRPr lang="en-US" altLang="en-US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63386" y="3886200"/>
            <a:ext cx="4152014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55984" y="4191000"/>
            <a:ext cx="45529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/>
              <a:t>r</a:t>
            </a:r>
            <a:r>
              <a:rPr lang="en-US" altLang="en-US" sz="1600" dirty="0" smtClean="0"/>
              <a:t>esolution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endParaRPr lang="en-US" altLang="en-US" sz="1600" dirty="0" smtClean="0"/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800600" y="4876800"/>
            <a:ext cx="4171064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</a:t>
            </a:r>
            <a:endParaRPr lang="en-US" altLang="en-US" sz="1600" dirty="0" smtClean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Plans </a:t>
            </a:r>
            <a:r>
              <a:rPr lang="en-US" altLang="en-US" sz="1600" dirty="0"/>
              <a:t>for </a:t>
            </a:r>
            <a:r>
              <a:rPr lang="en-US" altLang="en-US" sz="1600" dirty="0" smtClean="0"/>
              <a:t>September, </a:t>
            </a:r>
            <a:r>
              <a:rPr lang="en-US" altLang="en-US" sz="1600" dirty="0"/>
              <a:t>Schedule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AOB, Adjourn</a:t>
            </a:r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355984" y="3161044"/>
            <a:ext cx="32480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11ad </a:t>
            </a:r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</a:t>
            </a: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752532" y="1371600"/>
            <a:ext cx="421913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PM1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 </a:t>
            </a:r>
            <a:r>
              <a:rPr lang="en-US" altLang="en-US" sz="1600" dirty="0" smtClean="0"/>
              <a:t>– Location </a:t>
            </a:r>
            <a:r>
              <a:rPr lang="en-US" altLang="en-US" sz="1600" dirty="0" smtClean="0"/>
              <a:t>CIDs</a:t>
            </a:r>
            <a:endParaRPr lang="en-US" altLang="en-US" sz="1600" dirty="0" smtClean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752532" y="2209800"/>
            <a:ext cx="3934268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 </a:t>
            </a:r>
            <a:r>
              <a:rPr lang="en-US" altLang="en-US" sz="1600" dirty="0" smtClean="0"/>
              <a:t>– CIDs 5959, 5960 Matt Fischer 11-15-653, 11-15-654</a:t>
            </a:r>
          </a:p>
          <a:p>
            <a:pPr lvl="1"/>
            <a:r>
              <a:rPr lang="en-US" altLang="en-US" sz="1600" dirty="0" smtClean="0"/>
              <a:t>11-15-0516 Graham Smith CCA 11b</a:t>
            </a:r>
          </a:p>
          <a:p>
            <a:pPr lvl="1"/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June 2015</a:t>
            </a:r>
            <a:endParaRPr lang="en-US" sz="1800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</a:t>
            </a:r>
            <a:endParaRPr lang="en-US" smtClean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June 2015</a:t>
            </a:r>
            <a:endParaRPr lang="en-US" sz="1800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</a:t>
            </a:r>
            <a:endParaRPr lang="en-US" smtClean="0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>
                <a:hlinkClick r:id="rId11"/>
              </a:rPr>
              <a:t>http://</a:t>
            </a:r>
            <a:r>
              <a:rPr lang="en-US" altLang="en-US" sz="1600" dirty="0" smtClean="0">
                <a:hlinkClick r:id="rId11"/>
              </a:rPr>
              <a:t>www.ieee802.org/PNP/approved/IEEE_802_WG_PandP_v16.pdf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mentor.ieee.org/802.11/dcn/14/11-14-0629-10-0000-802-11-operations-manual.docx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altLang="en-US" sz="1600" dirty="0"/>
          </a:p>
          <a:p>
            <a:pPr lvl="1">
              <a:lnSpc>
                <a:spcPct val="80000"/>
              </a:lnSpc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June 2015</a:t>
            </a:r>
            <a:endParaRPr lang="en-US" sz="1800" smtClean="0"/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</a:t>
            </a:r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dirty="0" smtClean="0"/>
              <a:t>Attendance recording procedures</a:t>
            </a:r>
          </a:p>
          <a:p>
            <a:pPr lvl="1"/>
            <a:r>
              <a:rPr lang="en-US" altLang="en-US" dirty="0" smtClean="0">
                <a:hlinkClick r:id="rId3"/>
              </a:rPr>
              <a:t>https://imat.ieee.org</a:t>
            </a:r>
            <a:r>
              <a:rPr lang="en-US" altLang="en-US" dirty="0" smtClean="0"/>
              <a:t> </a:t>
            </a:r>
            <a:endParaRPr lang="en-US" altLang="en-US" sz="1800" dirty="0" smtClean="0"/>
          </a:p>
          <a:p>
            <a:pPr lvl="1"/>
            <a:r>
              <a:rPr lang="en-US" altLang="en-US" dirty="0" smtClean="0"/>
              <a:t>Must register before logging attendance</a:t>
            </a:r>
          </a:p>
          <a:p>
            <a:pPr lvl="1"/>
            <a:r>
              <a:rPr lang="en-US" altLang="en-US" dirty="0" smtClean="0"/>
              <a:t>Must log attendance during each 2 hour session</a:t>
            </a:r>
          </a:p>
          <a:p>
            <a:r>
              <a:rPr lang="en-US" altLang="en-US" dirty="0" smtClean="0"/>
              <a:t>Documentation</a:t>
            </a:r>
          </a:p>
          <a:p>
            <a:pPr lvl="1"/>
            <a:r>
              <a:rPr lang="en-US" altLang="en-US" dirty="0" smtClean="0">
                <a:hlinkClick r:id="rId4"/>
              </a:rPr>
              <a:t>http://mentor.ieee.org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Use “</a:t>
            </a:r>
            <a:r>
              <a:rPr lang="en-US" altLang="en-US" dirty="0" err="1" smtClean="0"/>
              <a:t>TGm</a:t>
            </a:r>
            <a:r>
              <a:rPr lang="en-US" altLang="en-US" dirty="0" smtClean="0"/>
              <a:t>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June 2015</a:t>
            </a:r>
            <a:endParaRPr lang="en-US" sz="1800" smtClean="0"/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</a:t>
            </a: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Vancouver </a:t>
            </a:r>
            <a:r>
              <a:rPr lang="en-US" altLang="en-US" dirty="0" smtClean="0"/>
              <a:t>minutes: </a:t>
            </a:r>
            <a:r>
              <a:rPr lang="en-US" altLang="en-US" dirty="0" smtClean="0"/>
              <a:t>11-15-0523 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/>
              <a:t>Teleconference minutes: </a:t>
            </a:r>
            <a:r>
              <a:rPr lang="en-US" altLang="en-US" dirty="0" smtClean="0"/>
              <a:t>11-15-0tbd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</a:t>
            </a:r>
            <a:r>
              <a:rPr lang="en-US" altLang="en-US" dirty="0" smtClean="0"/>
              <a:t>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mentor.ieee.org/802.11/dcn/13/11-13-0095-21-000m-editor-reports.ppt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June 2015</a:t>
            </a:r>
            <a:endParaRPr lang="en-US" sz="1800" smtClean="0"/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</a:t>
            </a: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June 2015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</a:t>
            </a: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EC conditional </a:t>
            </a:r>
            <a:r>
              <a:rPr lang="en-US" altLang="en-US" sz="2000" dirty="0">
                <a:solidFill>
                  <a:srgbClr val="006600"/>
                </a:solidFill>
              </a:rPr>
              <a:t>SB approval March </a:t>
            </a:r>
            <a:r>
              <a:rPr lang="en-US" altLang="en-US" sz="2000" dirty="0" smtClean="0">
                <a:solidFill>
                  <a:srgbClr val="006600"/>
                </a:solidFill>
              </a:rPr>
              <a:t>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Consider comment resolution meetings </a:t>
            </a:r>
            <a:r>
              <a:rPr lang="en-US" altLang="en-US" sz="2000" dirty="0" smtClean="0">
                <a:solidFill>
                  <a:schemeClr val="accent2"/>
                </a:solidFill>
              </a:rPr>
              <a:t>June 17-19, </a:t>
            </a:r>
            <a:r>
              <a:rPr lang="en-US" altLang="en-US" sz="2000" dirty="0" smtClean="0">
                <a:solidFill>
                  <a:schemeClr val="accent2"/>
                </a:solidFill>
              </a:rPr>
              <a:t>August 2015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2015/</a:t>
            </a:r>
            <a:r>
              <a:rPr lang="en-US" altLang="en-US" sz="2000" dirty="0" smtClean="0">
                <a:solidFill>
                  <a:schemeClr val="accent6"/>
                </a:solidFill>
              </a:rPr>
              <a:t>Jan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March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406568</TotalTime>
  <Words>898</Words>
  <Application>Microsoft Office PowerPoint</Application>
  <PresentationFormat>On-screen Show (4:3)</PresentationFormat>
  <Paragraphs>226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IEEE 802.11 TGmc July 2015 Agenda</vt:lpstr>
      <vt:lpstr>Abstract</vt:lpstr>
      <vt:lpstr>TGmc Agenda</vt:lpstr>
      <vt:lpstr>TGmc – Monday PM1 </vt:lpstr>
      <vt:lpstr>PowerPoint Presentation</vt:lpstr>
      <vt:lpstr>Logistics </vt:lpstr>
      <vt:lpstr>Monday PM1 (continued) </vt:lpstr>
      <vt:lpstr>Monday PM1 (continued) </vt:lpstr>
      <vt:lpstr>TGmc Plan of Record - modified</vt:lpstr>
      <vt:lpstr>Motion </vt:lpstr>
      <vt:lpstr>Motion  - Authorize TGmc BRC meeting</vt:lpstr>
      <vt:lpstr>July - September Meeting Planning</vt:lpstr>
      <vt:lpstr>References</vt:lpstr>
    </vt:vector>
  </TitlesOfParts>
  <Company>Aruba Networks, a subsidiary of 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2152</cp:revision>
  <cp:lastPrinted>1998-02-10T13:28:06Z</cp:lastPrinted>
  <dcterms:created xsi:type="dcterms:W3CDTF">2005-01-04T21:26:55Z</dcterms:created>
  <dcterms:modified xsi:type="dcterms:W3CDTF">2015-06-02T20:00:15Z</dcterms:modified>
</cp:coreProperties>
</file>