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5" r:id="rId2"/>
    <p:sldId id="276" r:id="rId3"/>
    <p:sldId id="273" r:id="rId4"/>
    <p:sldId id="272" r:id="rId5"/>
    <p:sldId id="274" r:id="rId6"/>
    <p:sldId id="271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832" y="1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04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5262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52374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41733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99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 smtClean="0"/>
              <a:t>Nov. 2014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Jonathan Segev, Intel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29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93300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ct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802.11-15/0699r0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  <p:sldLayoutId id="2147484062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464-02-0wng-ng-positioning-overview-and-chalanges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644-00-0ngp-preliminary-simulation-results-on-aoa-accuracy-in-2-4-5ghz-bands.pptx" TargetMode="External"/><Relationship Id="rId5" Type="http://schemas.openxmlformats.org/officeDocument/2006/relationships/hyperlink" Target="https://mentor.ieee.org/802.11/dcn/14/11-14-1235-00-0wng-scalable-location.pptx" TargetMode="External"/><Relationship Id="rId4" Type="http://schemas.openxmlformats.org/officeDocument/2006/relationships/hyperlink" Target="https://mentor.ieee.org/802.11/dcn/14/11-14-1193-01-0wng-beyond-indoor-navigation.ppt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NGP SG May 2015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2015-05-15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/>
          </p:nvPr>
        </p:nvGraphicFramePr>
        <p:xfrm>
          <a:off x="708025" y="2743200"/>
          <a:ext cx="8243888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Document" r:id="rId4" imgW="8620208" imgH="996595" progId="Word.Document.8">
                  <p:embed/>
                </p:oleObj>
              </mc:Choice>
              <mc:Fallback>
                <p:oleObj name="Document" r:id="rId4" imgW="8620208" imgH="99659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2743200"/>
                        <a:ext cx="8243888" cy="9445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5454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NGP SG </a:t>
            </a:r>
            <a:r>
              <a:rPr lang="en-US" dirty="0" smtClean="0"/>
              <a:t>shor</a:t>
            </a:r>
            <a:r>
              <a:rPr lang="en-US" dirty="0" smtClean="0"/>
              <a:t>t overview </a:t>
            </a:r>
            <a:r>
              <a:rPr lang="en-US" dirty="0" smtClean="0"/>
              <a:t>as of May </a:t>
            </a:r>
            <a:r>
              <a:rPr lang="en-US" dirty="0" smtClean="0"/>
              <a:t>2015.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dirty="0" smtClean="0"/>
              <a:t>Jonathan Segev (Intel Corporation)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2015</a:t>
            </a:r>
          </a:p>
        </p:txBody>
      </p:sp>
    </p:spTree>
    <p:extLst>
      <p:ext uri="{BB962C8B-B14F-4D97-AF65-F5344CB8AC3E}">
        <p14:creationId xmlns:p14="http://schemas.microsoft.com/office/powerpoint/2010/main" val="109960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NGP SG – </a:t>
            </a:r>
            <a:r>
              <a:rPr lang="en-US" dirty="0" smtClean="0"/>
              <a:t>May 2015</a:t>
            </a:r>
            <a:endParaRPr lang="en-US" sz="20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609600" indent="-609600"/>
            <a:r>
              <a:rPr lang="en-US" dirty="0" smtClean="0"/>
              <a:t>Status:</a:t>
            </a:r>
          </a:p>
          <a:p>
            <a:pPr marL="1009650" lvl="1" indent="-609600"/>
            <a:r>
              <a:rPr lang="en-US" dirty="0" smtClean="0"/>
              <a:t>Group </a:t>
            </a:r>
            <a:r>
              <a:rPr lang="en-US" dirty="0" smtClean="0"/>
              <a:t>met for </a:t>
            </a:r>
            <a:r>
              <a:rPr lang="en-US" dirty="0" smtClean="0"/>
              <a:t>three sessions now.</a:t>
            </a:r>
          </a:p>
          <a:p>
            <a:pPr marL="1009650" lvl="1" indent="-609600"/>
            <a:r>
              <a:rPr lang="en-US" dirty="0" smtClean="0"/>
              <a:t>SG has approved a motion for PAR and CSD for WG review and approval to submit to EC.</a:t>
            </a:r>
            <a:endParaRPr lang="en-US" dirty="0" smtClean="0"/>
          </a:p>
          <a:p>
            <a:pPr marL="1009650" lvl="1" indent="-609600"/>
            <a:r>
              <a:rPr lang="en-US" dirty="0" smtClean="0"/>
              <a:t>Main goals met this meeting:</a:t>
            </a:r>
          </a:p>
          <a:p>
            <a:pPr marL="1352550" lvl="2" indent="-609600"/>
            <a:r>
              <a:rPr lang="en-US" sz="2000" dirty="0" smtClean="0"/>
              <a:t>PAR </a:t>
            </a:r>
            <a:r>
              <a:rPr lang="en-US" sz="2000" dirty="0" smtClean="0"/>
              <a:t>and </a:t>
            </a:r>
            <a:r>
              <a:rPr lang="en-US" sz="2000" dirty="0" smtClean="0"/>
              <a:t>CSD approval.</a:t>
            </a:r>
          </a:p>
          <a:p>
            <a:pPr marL="1352550" lvl="2" indent="-609600"/>
            <a:r>
              <a:rPr lang="en-US" sz="2000" dirty="0" smtClean="0"/>
              <a:t>Continued development of use case document.</a:t>
            </a:r>
          </a:p>
          <a:p>
            <a:pPr marL="1352550" lvl="2" indent="-609600"/>
            <a:r>
              <a:rPr lang="en-US" sz="2000" dirty="0" smtClean="0"/>
              <a:t>Continued review of technical material.</a:t>
            </a:r>
            <a:endParaRPr lang="en-US" sz="2000" dirty="0" smtClean="0"/>
          </a:p>
          <a:p>
            <a:pPr marL="609600" indent="-609600"/>
            <a:r>
              <a:rPr lang="en-US" dirty="0" smtClean="0"/>
              <a:t>Supporting material: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>
                <a:hlinkClick r:id="rId3"/>
              </a:rPr>
              <a:t>11-14-1464 NG Positioning Overview and Challenges</a:t>
            </a:r>
            <a:r>
              <a:rPr lang="en-US" dirty="0" smtClean="0"/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>
                <a:hlinkClick r:id="rId4"/>
              </a:rPr>
              <a:t>11-14-1193 Beyond Indoor Navigation</a:t>
            </a: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>
                <a:hlinkClick r:id="rId5"/>
              </a:rPr>
              <a:t>11-14-1235 Scalable </a:t>
            </a:r>
            <a:r>
              <a:rPr lang="en-US" dirty="0" smtClean="0">
                <a:hlinkClick r:id="rId5"/>
              </a:rPr>
              <a:t>location</a:t>
            </a: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>
                <a:hlinkClick r:id="rId6"/>
              </a:rPr>
              <a:t>Simulation </a:t>
            </a:r>
            <a:r>
              <a:rPr lang="en-US" dirty="0">
                <a:hlinkClick r:id="rId6"/>
              </a:rPr>
              <a:t>results on </a:t>
            </a:r>
            <a:r>
              <a:rPr lang="en-US" dirty="0" err="1">
                <a:hlinkClick r:id="rId6"/>
              </a:rPr>
              <a:t>AoA</a:t>
            </a:r>
            <a:r>
              <a:rPr lang="en-US" dirty="0">
                <a:hlinkClick r:id="rId6"/>
              </a:rPr>
              <a:t> accuracy in 2.4/5GHz bands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dirty="0" smtClean="0"/>
              <a:t>Jonathan Segev,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6527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365E0F8-EC0D-4938-A3EB-5F40C73F6D5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0259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May 2015 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120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Study Group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Timeline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685800" y="1447800"/>
          <a:ext cx="7772400" cy="4985373"/>
        </p:xfrm>
        <a:graphic>
          <a:graphicData uri="http://schemas.openxmlformats.org/drawingml/2006/table">
            <a:tbl>
              <a:tblPr/>
              <a:tblGrid>
                <a:gridCol w="2286000"/>
                <a:gridCol w="5486400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Month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Milestone / Plan of Action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January  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Formation meeting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Initial discussion on PAR and CSD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Presentations on use cases, usage models.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619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March  (p)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Continue discussion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Discussion supporting presentations.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Study Group extension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May  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SG Final version of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Discussion on supporting presentations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Working Group Approval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PAR circulated amongst other WGs.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639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July  (p)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Presentations.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Resolve EC feedback on PAR and CSD.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Executive Committee Approval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Study Group extension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July  (i)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NesCom</a:t>
                      </a: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 Approval on PAR and CSD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Sep.  (targeted)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Task Group formation meeting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435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3015181" y="3067842"/>
            <a:ext cx="2359786" cy="2773426"/>
            <a:chOff x="4591526" y="692696"/>
            <a:chExt cx="4536504" cy="5382546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91526" y="692696"/>
              <a:ext cx="4536504" cy="5138694"/>
            </a:xfrm>
            <a:prstGeom prst="rect">
              <a:avLst/>
            </a:prstGeom>
          </p:spPr>
        </p:pic>
        <p:sp>
          <p:nvSpPr>
            <p:cNvPr id="13" name="Oval 12"/>
            <p:cNvSpPr/>
            <p:nvPr/>
          </p:nvSpPr>
          <p:spPr bwMode="auto">
            <a:xfrm>
              <a:off x="6660232" y="5741832"/>
              <a:ext cx="2160240" cy="333410"/>
            </a:xfrm>
            <a:prstGeom prst="ellipse">
              <a:avLst/>
            </a:prstGeom>
            <a:solidFill>
              <a:schemeClr val="bg1">
                <a:lumMod val="85000"/>
                <a:alpha val="5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6660232" y="5374882"/>
              <a:ext cx="2160240" cy="333409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Down Arrow 14"/>
            <p:cNvSpPr/>
            <p:nvPr/>
          </p:nvSpPr>
          <p:spPr bwMode="auto">
            <a:xfrm rot="10800000">
              <a:off x="7670757" y="5437573"/>
              <a:ext cx="127383" cy="351790"/>
            </a:xfrm>
            <a:prstGeom prst="downArrow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Down Arrow 15"/>
            <p:cNvSpPr/>
            <p:nvPr/>
          </p:nvSpPr>
          <p:spPr bwMode="auto">
            <a:xfrm rot="16200000">
              <a:off x="7568697" y="5321452"/>
              <a:ext cx="143763" cy="1240614"/>
            </a:xfrm>
            <a:prstGeom prst="downArrow">
              <a:avLst/>
            </a:prstGeom>
            <a:solidFill>
              <a:schemeClr val="accent3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8318553" y="5869875"/>
              <a:ext cx="205681" cy="181372"/>
              <a:chOff x="7299002" y="5466539"/>
              <a:chExt cx="806757" cy="405921"/>
            </a:xfrm>
          </p:grpSpPr>
          <p:cxnSp>
            <p:nvCxnSpPr>
              <p:cNvPr id="19" name="Straight Connector 18"/>
              <p:cNvCxnSpPr/>
              <p:nvPr/>
            </p:nvCxnSpPr>
            <p:spPr bwMode="auto">
              <a:xfrm>
                <a:off x="7373862" y="5466539"/>
                <a:ext cx="657039" cy="40592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" name="Straight Connector 19"/>
              <p:cNvCxnSpPr/>
              <p:nvPr/>
            </p:nvCxnSpPr>
            <p:spPr bwMode="auto">
              <a:xfrm flipV="1">
                <a:off x="7299002" y="5466539"/>
                <a:ext cx="806757" cy="37032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53" y="5328748"/>
              <a:ext cx="225372" cy="28472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0668"/>
            <a:ext cx="7770813" cy="723267"/>
          </a:xfrm>
        </p:spPr>
        <p:txBody>
          <a:bodyPr/>
          <a:lstStyle/>
          <a:p>
            <a:r>
              <a:rPr lang="en-US" sz="2800" dirty="0"/>
              <a:t>What’s next then?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18965"/>
            <a:ext cx="8146802" cy="1389955"/>
          </a:xfrm>
        </p:spPr>
        <p:txBody>
          <a:bodyPr/>
          <a:lstStyle/>
          <a:p>
            <a:pPr marL="285750"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Some of the usages NGP SG explores:</a:t>
            </a:r>
            <a:endParaRPr lang="en-US" dirty="0" smtClean="0"/>
          </a:p>
          <a:p>
            <a:pPr marL="68580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Micro geo-fencing moving </a:t>
            </a:r>
            <a:r>
              <a:rPr lang="en-US" sz="1600" dirty="0"/>
              <a:t>from </a:t>
            </a:r>
            <a:r>
              <a:rPr lang="en-US" sz="1600" dirty="0" smtClean="0"/>
              <a:t>&lt;1m </a:t>
            </a:r>
            <a:r>
              <a:rPr lang="en-US" sz="1600" dirty="0"/>
              <a:t>to </a:t>
            </a:r>
            <a:r>
              <a:rPr lang="en-US" sz="1600" dirty="0" smtClean="0"/>
              <a:t>&lt;0.1m.</a:t>
            </a:r>
          </a:p>
          <a:p>
            <a:pPr marL="68580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dirty="0" smtClean="0"/>
              <a:t>Direction finding.</a:t>
            </a:r>
          </a:p>
          <a:p>
            <a:pPr marL="68580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Improving scalability and reducing </a:t>
            </a:r>
            <a:r>
              <a:rPr lang="en-US" sz="1600" dirty="0" smtClean="0"/>
              <a:t>overhead.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dirty="0" smtClean="0"/>
              <a:t>Nov.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 smtClean="0"/>
              <a:t>Jonathan Segev, Intel</a:t>
            </a:r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681028"/>
            <a:ext cx="2115891" cy="2088232"/>
          </a:xfrm>
          <a:prstGeom prst="rect">
            <a:avLst/>
          </a:prstGeom>
        </p:spPr>
      </p:pic>
      <p:pic>
        <p:nvPicPr>
          <p:cNvPr id="21" name="Picture 2" descr="Dolphins Offer To Pay For Majority Of Sun Life Stadium Upgrad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3368" y="3756218"/>
            <a:ext cx="3440627" cy="1725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539552" y="5913276"/>
            <a:ext cx="5868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>
              <a:buNone/>
            </a:pPr>
            <a:r>
              <a:rPr lang="en-US" sz="1000" dirty="0" smtClean="0">
                <a:solidFill>
                  <a:schemeClr val="tx1"/>
                </a:solidFill>
              </a:rPr>
              <a:t>* 11-14-1193/01 – Beyond Indoor Navigation by Jonathan Segev, Carlos </a:t>
            </a:r>
            <a:r>
              <a:rPr lang="en-US" sz="1000" dirty="0" err="1" smtClean="0">
                <a:solidFill>
                  <a:schemeClr val="tx1"/>
                </a:solidFill>
              </a:rPr>
              <a:t>Aldana</a:t>
            </a:r>
            <a:r>
              <a:rPr lang="en-US" sz="1000" dirty="0" smtClean="0">
                <a:solidFill>
                  <a:schemeClr val="tx1"/>
                </a:solidFill>
              </a:rPr>
              <a:t> et-al</a:t>
            </a:r>
          </a:p>
          <a:p>
            <a:pPr marL="0" lvl="1" indent="0">
              <a:buNone/>
            </a:pP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11-14-1235/r0 – Scalable Location by Brian Hart, Peter </a:t>
            </a:r>
            <a:r>
              <a:rPr lang="en-US" sz="1000" dirty="0" err="1" smtClean="0">
                <a:solidFill>
                  <a:schemeClr val="tx1"/>
                </a:solidFill>
              </a:rPr>
              <a:t>Thornycroft</a:t>
            </a:r>
            <a:r>
              <a:rPr lang="en-US" sz="1000" dirty="0" smtClean="0">
                <a:solidFill>
                  <a:schemeClr val="tx1"/>
                </a:solidFill>
              </a:rPr>
              <a:t> and Mark Rison.</a:t>
            </a:r>
          </a:p>
          <a:p>
            <a:pPr marL="0" lvl="1" indent="0">
              <a:buNone/>
            </a:pPr>
            <a:r>
              <a:rPr lang="en-US" sz="1000" dirty="0" smtClean="0">
                <a:solidFill>
                  <a:schemeClr val="tx1"/>
                </a:solidFill>
              </a:rPr>
              <a:t>   11-14-1263/r0 – Direction Finding Positioning by James Wang, Gabor </a:t>
            </a:r>
            <a:r>
              <a:rPr lang="en-US" sz="1000" dirty="0" err="1" smtClean="0">
                <a:solidFill>
                  <a:schemeClr val="tx1"/>
                </a:solidFill>
              </a:rPr>
              <a:t>Bajko</a:t>
            </a:r>
            <a:r>
              <a:rPr lang="en-US" sz="1000" dirty="0" smtClean="0">
                <a:solidFill>
                  <a:schemeClr val="tx1"/>
                </a:solidFill>
              </a:rPr>
              <a:t> et-al</a:t>
            </a:r>
          </a:p>
          <a:p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4400" y="1801198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2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High Accuracy </a:t>
            </a:r>
            <a:r>
              <a:rPr lang="en-US" sz="1600" dirty="0" smtClean="0">
                <a:solidFill>
                  <a:schemeClr val="tx1"/>
                </a:solidFill>
              </a:rPr>
              <a:t>Positioning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56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04991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16051</TotalTime>
  <Words>389</Words>
  <Application>Microsoft Office PowerPoint</Application>
  <PresentationFormat>On-screen Show (4:3)</PresentationFormat>
  <Paragraphs>81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MS PGothic</vt:lpstr>
      <vt:lpstr>Arial</vt:lpstr>
      <vt:lpstr>Times New Roman</vt:lpstr>
      <vt:lpstr>802-11-PathProtection</vt:lpstr>
      <vt:lpstr>Document</vt:lpstr>
      <vt:lpstr>NGP SG May 2015 Closing Report</vt:lpstr>
      <vt:lpstr>Abstract</vt:lpstr>
      <vt:lpstr>NGP SG – May 2015</vt:lpstr>
      <vt:lpstr>PowerPoint Presentation</vt:lpstr>
      <vt:lpstr>What’s next then?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</dc:title>
  <dc:creator>Jonathan Segev</dc:creator>
  <cp:lastModifiedBy>Segev, Jonathan</cp:lastModifiedBy>
  <cp:revision>154</cp:revision>
  <cp:lastPrinted>1998-02-10T13:28:06Z</cp:lastPrinted>
  <dcterms:created xsi:type="dcterms:W3CDTF">2009-11-09T00:32:22Z</dcterms:created>
  <dcterms:modified xsi:type="dcterms:W3CDTF">2015-05-15T15:31:26Z</dcterms:modified>
</cp:coreProperties>
</file>