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411" r:id="rId4"/>
    <p:sldId id="316" r:id="rId5"/>
    <p:sldId id="396" r:id="rId6"/>
    <p:sldId id="412" r:id="rId7"/>
    <p:sldId id="413" r:id="rId8"/>
    <p:sldId id="414" r:id="rId9"/>
    <p:sldId id="38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/>
    <p:restoredTop sz="94613"/>
  </p:normalViewPr>
  <p:slideViewPr>
    <p:cSldViewPr>
      <p:cViewPr varScale="1">
        <p:scale>
          <a:sx n="96" d="100"/>
          <a:sy n="96" d="100"/>
        </p:scale>
        <p:origin x="184" y="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2603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4716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594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8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1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802.11-15/0693r0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186-19-00ai-tgai-motion-deck.pptx" TargetMode="External"/><Relationship Id="rId4" Type="http://schemas.openxmlformats.org/officeDocument/2006/relationships/hyperlink" Target="https://mentor.ieee.org/802.11/dcn/15/11-15-0281-14-00ai-tbai-lb209-comments-on-draft-d4-0.xls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2015-5-15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Vancouver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May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Vancouver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LB209</a:t>
            </a:r>
          </a:p>
          <a:p>
            <a:pPr lvl="1"/>
            <a:r>
              <a:rPr lang="en-US" altLang="ja-JP" sz="2800" dirty="0" smtClean="0"/>
              <a:t>Approve to forward the draft to Sponsor Ballots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May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/>
              <a:t>6</a:t>
            </a:r>
            <a:r>
              <a:rPr lang="en-US" altLang="ja-JP" dirty="0" smtClean="0"/>
              <a:t> </a:t>
            </a:r>
            <a:r>
              <a:rPr lang="en-US" altLang="ja-JP" dirty="0" smtClean="0"/>
              <a:t>regular slots</a:t>
            </a:r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dirty="0" smtClean="0"/>
              <a:t>15-11/0487r0</a:t>
            </a:r>
            <a:r>
              <a:rPr lang="ja-JP" altLang="en-US" dirty="0" smtClean="0"/>
              <a:t> </a:t>
            </a:r>
            <a:r>
              <a:rPr lang="en-US" altLang="ja-JP" dirty="0"/>
              <a:t>March 2015 Berlin Session Minutes 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Vancouver meeting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lvl="1"/>
            <a:r>
              <a:rPr lang="en-US" altLang="ja-JP" dirty="0"/>
              <a:t>15-11/0489r4</a:t>
            </a:r>
            <a:r>
              <a:rPr lang="ja-JP" altLang="en-US" dirty="0"/>
              <a:t> </a:t>
            </a:r>
            <a:r>
              <a:rPr lang="en-US" altLang="ja-JP" dirty="0"/>
              <a:t>Teleconference</a:t>
            </a:r>
            <a:r>
              <a:rPr lang="ja-JP" altLang="en-US" dirty="0"/>
              <a:t> </a:t>
            </a:r>
            <a:r>
              <a:rPr lang="en-US" altLang="ja-JP" dirty="0"/>
              <a:t>Minutes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47700" y="1595300"/>
            <a:ext cx="8343900" cy="3733800"/>
          </a:xfrm>
        </p:spPr>
        <p:txBody>
          <a:bodyPr/>
          <a:lstStyle/>
          <a:p>
            <a:r>
              <a:rPr lang="en-US" altLang="ja-JP" dirty="0" smtClean="0"/>
              <a:t>Received </a:t>
            </a:r>
            <a:r>
              <a:rPr lang="en-US" altLang="ja-JP" dirty="0" smtClean="0"/>
              <a:t>491 </a:t>
            </a:r>
            <a:r>
              <a:rPr lang="en-US" altLang="ja-JP" dirty="0" smtClean="0"/>
              <a:t>comments </a:t>
            </a:r>
            <a:r>
              <a:rPr lang="en-US" altLang="ja-JP" dirty="0" err="1" smtClean="0"/>
              <a:t>byWG</a:t>
            </a:r>
            <a:r>
              <a:rPr lang="en-US" altLang="ja-JP" dirty="0" smtClean="0"/>
              <a:t> LB209</a:t>
            </a:r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17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</a:t>
            </a:r>
          </a:p>
          <a:p>
            <a:r>
              <a:rPr lang="en-US" altLang="ko-KR" dirty="0" smtClean="0"/>
              <a:t>Approved the response to </a:t>
            </a:r>
            <a:r>
              <a:rPr lang="en-US" altLang="ko-KR" dirty="0" err="1" smtClean="0"/>
              <a:t>TGai</a:t>
            </a:r>
            <a:r>
              <a:rPr lang="en-US" altLang="ko-KR" dirty="0"/>
              <a:t> MDR Report </a:t>
            </a:r>
            <a:r>
              <a:rPr lang="en-US" altLang="ko-KR" dirty="0" smtClean="0"/>
              <a:t>11-15/0248r4</a:t>
            </a:r>
            <a:endParaRPr lang="en-US" altLang="ko-KR" dirty="0" smtClean="0"/>
          </a:p>
          <a:p>
            <a:r>
              <a:rPr lang="en-US" altLang="ja-JP" dirty="0" smtClean="0"/>
              <a:t>Approved comment </a:t>
            </a:r>
            <a:r>
              <a:rPr lang="en-US" altLang="ja-JP" dirty="0"/>
              <a:t>resolutions for all of the comments received during Working Group Letter Ballot </a:t>
            </a:r>
            <a:r>
              <a:rPr lang="en-US" altLang="ja-JP" dirty="0" smtClean="0"/>
              <a:t>209.</a:t>
            </a:r>
          </a:p>
          <a:p>
            <a:r>
              <a:rPr lang="en-US" altLang="ja-JP" dirty="0" smtClean="0"/>
              <a:t>Approved a </a:t>
            </a:r>
            <a:r>
              <a:rPr lang="en-US" altLang="ja-JP" dirty="0"/>
              <a:t>15 day Working Group Recirculation </a:t>
            </a:r>
            <a:r>
              <a:rPr lang="en-US" altLang="ja-JP" dirty="0" smtClean="0"/>
              <a:t>Ballot.</a:t>
            </a:r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July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July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to forward the draft to Sponsor Ballots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Sep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2015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/>
              <a:t>F</a:t>
            </a:r>
            <a:r>
              <a:rPr lang="en-US" altLang="ja-JP" dirty="0" smtClean="0"/>
              <a:t>inal or Conditional 802 EC Approval           	Nov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May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3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4343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</a:t>
            </a:r>
            <a:r>
              <a:rPr lang="en-US" altLang="ja-JP" dirty="0" smtClean="0"/>
              <a:t>at</a:t>
            </a:r>
          </a:p>
          <a:p>
            <a:pPr lvl="1">
              <a:defRPr/>
            </a:pPr>
            <a:r>
              <a:rPr lang="en-US" altLang="ja-JP" dirty="0" smtClean="0"/>
              <a:t>Tuesday May  26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/>
              <a:t>10:00 </a:t>
            </a:r>
            <a:r>
              <a:rPr lang="en-US" altLang="ja-JP" dirty="0" smtClean="0"/>
              <a:t>ET / duration 1.0 Hour</a:t>
            </a:r>
            <a:endParaRPr lang="ja-JP" altLang="en-US" dirty="0"/>
          </a:p>
          <a:p>
            <a:pPr lvl="1">
              <a:defRPr/>
            </a:pPr>
            <a:r>
              <a:rPr lang="en-US" altLang="ja-JP" dirty="0" smtClean="0"/>
              <a:t>Monday Jun 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, 29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and  Jul </a:t>
            </a:r>
            <a:r>
              <a:rPr lang="en-US" altLang="ja-JP" dirty="0"/>
              <a:t>6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17:00 ET	/ duration 2.0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lvl="1">
              <a:defRPr/>
            </a:pP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err="1" smtClean="0"/>
              <a:t>Seconde</a:t>
            </a:r>
            <a:r>
              <a:rPr lang="en-US" altLang="ja-JP" dirty="0" smtClean="0"/>
              <a:t> : Lee Armstrong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2" name="図 1" descr="スクリーンショット 2015-05-14 8.34.4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957513"/>
            <a:ext cx="39116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 (</a:t>
            </a:r>
            <a:r>
              <a:rPr lang="en-US" altLang="ja-JP" dirty="0" smtClean="0"/>
              <a:t>11-13-1186r28)</a:t>
            </a:r>
            <a:endParaRPr lang="en-US" altLang="ja-JP" dirty="0" smtClean="0">
              <a:hlinkClick r:id="rId3"/>
            </a:endParaRPr>
          </a:p>
          <a:p>
            <a:pPr lvl="1"/>
            <a:r>
              <a:rPr lang="en-US" altLang="ja-JP" dirty="0" smtClean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mentor.ieee.org/802.11/dcn/13/11-13-1186-28-00ai-tgai-motion-deck.pptx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LB209 comments for Draft 4.0 (</a:t>
            </a:r>
            <a:r>
              <a:rPr lang="en-US" altLang="ja-JP" dirty="0" smtClean="0"/>
              <a:t>11-15/0281r20)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4"/>
              </a:rPr>
              <a:t>https://</a:t>
            </a:r>
            <a:r>
              <a:rPr lang="en-US" altLang="ja-JP" dirty="0" smtClean="0">
                <a:hlinkClick r:id="rId4"/>
              </a:rPr>
              <a:t>mentor.ieee.org/802.11/dcn/15/11-15-0281-20-00ai-tbai-lb209-comments-on-draft-d4-0.xlsx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24118</TotalTime>
  <Words>436</Words>
  <Application>Microsoft Macintosh PowerPoint</Application>
  <PresentationFormat>画面に合わせる (4:3)</PresentationFormat>
  <Paragraphs>124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May 2015 Vancouver</vt:lpstr>
      <vt:lpstr>Accomplishments  TGai  1/2</vt:lpstr>
      <vt:lpstr>Accomplishments  TGai  2/2</vt:lpstr>
      <vt:lpstr>Plan for July</vt:lpstr>
      <vt:lpstr>Time line of Tgai (no changes)</vt:lpstr>
      <vt:lpstr>Teleconference Schedule </vt:lpstr>
      <vt:lpstr>Reference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Microsoft Office ユーザー</cp:lastModifiedBy>
  <cp:revision>545</cp:revision>
  <cp:lastPrinted>1998-02-10T13:28:06Z</cp:lastPrinted>
  <dcterms:created xsi:type="dcterms:W3CDTF">2015-03-12T17:19:52Z</dcterms:created>
  <dcterms:modified xsi:type="dcterms:W3CDTF">2015-05-15T00:16:37Z</dcterms:modified>
  <cp:category/>
</cp:coreProperties>
</file>