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0" r:id="rId5"/>
    <p:sldId id="282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802.11-15/0692r1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9-00ax-evaluation-methodology.docx" TargetMode="External"/><Relationship Id="rId2" Type="http://schemas.openxmlformats.org/officeDocument/2006/relationships/hyperlink" Target="https://mentor.ieee.org/802.11/dcn/15/11-15-0132-05-00ax-spec-framework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500-08-00ax-tgax-may-2015-meeting-agend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May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of PHY and MAC motions affecting the TG Specification Framework.</a:t>
            </a:r>
          </a:p>
          <a:p>
            <a:pPr lvl="1"/>
            <a:r>
              <a:rPr lang="en-CA" sz="1400" dirty="0" smtClean="0"/>
              <a:t>PHY Motions: Tone Plan, STF design, SIG-B.</a:t>
            </a:r>
          </a:p>
          <a:p>
            <a:pPr lvl="1"/>
            <a:r>
              <a:rPr lang="en-CA" sz="1400" dirty="0" smtClean="0"/>
              <a:t>MAC Motions: Enhancing multi-STA BA and aspects of the trigger frame</a:t>
            </a:r>
          </a:p>
          <a:p>
            <a:r>
              <a:rPr lang="en-CA" sz="2000" dirty="0" smtClean="0"/>
              <a:t>Latest revision of the Specification Framework is available at;</a:t>
            </a:r>
          </a:p>
          <a:p>
            <a:pPr lvl="1"/>
            <a:r>
              <a:rPr lang="en-CA" sz="1800" dirty="0" smtClean="0">
                <a:hlinkClick r:id="rId2"/>
              </a:rPr>
              <a:t>https://mentor.ieee.org/802.11/dcn/15/11-15-0132-05-00ax-spec-framework.docx</a:t>
            </a:r>
            <a:r>
              <a:rPr lang="en-CA" sz="1800" dirty="0" smtClean="0"/>
              <a:t> </a:t>
            </a:r>
          </a:p>
          <a:p>
            <a:r>
              <a:rPr lang="en-CA" sz="2000" dirty="0" smtClean="0"/>
              <a:t>Approved new revisions of the Evaluation Methodology TG documents.</a:t>
            </a:r>
          </a:p>
          <a:p>
            <a:pPr lvl="1"/>
            <a:r>
              <a:rPr lang="en-CA" sz="1800" dirty="0" smtClean="0">
                <a:hlinkClick r:id="rId3"/>
              </a:rPr>
              <a:t>https://mentor.ieee.org/802.11/dcn/14/11-14-0571-09-00ax-evaluation-methodology.docx</a:t>
            </a:r>
            <a:r>
              <a:rPr lang="en-CA" sz="1800" dirty="0" smtClean="0"/>
              <a:t> </a:t>
            </a:r>
          </a:p>
          <a:p>
            <a:r>
              <a:rPr lang="en-CA" sz="2000" dirty="0" smtClean="0"/>
              <a:t>Other TG documents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https://mentor.ieee.org/802.11/dcn/14/11-14-0980-12-00ax-simulation-scenarios.docx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https://mentor.ieee.org/802.11/dcn/14/11-14-0882-04-00ax-tgax-channel-model-document.docx</a:t>
            </a:r>
            <a:r>
              <a:rPr lang="en-CA" sz="1800" dirty="0" smtClean="0"/>
              <a:t> </a:t>
            </a:r>
          </a:p>
          <a:p>
            <a:pPr lvl="1"/>
            <a:r>
              <a:rPr lang="en-CA" sz="1800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sz="18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Technical submissions.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https://mentor.ieee.org/802.11/dcn/15/11-15-0500-08-00ax-tgax-may-2015-meeting-agenda.ppt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to advance the TG documents based </a:t>
            </a:r>
            <a:r>
              <a:rPr lang="en-US" sz="2800" dirty="0" smtClean="0"/>
              <a:t>on submissions.</a:t>
            </a:r>
          </a:p>
          <a:p>
            <a:pPr lvl="1"/>
            <a:r>
              <a:rPr lang="en-US" sz="2400" dirty="0" smtClean="0"/>
              <a:t>Expectation is more submissions affecting the TG specification framework document will be considered.</a:t>
            </a:r>
            <a:endParaRPr lang="en-US" sz="2400" dirty="0"/>
          </a:p>
          <a:p>
            <a:r>
              <a:rPr lang="en-US" sz="2800" dirty="0"/>
              <a:t>Technical </a:t>
            </a:r>
            <a:r>
              <a:rPr lang="en-US" sz="2800" dirty="0" smtClean="0"/>
              <a:t>Presentations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June 18		10:00 – 12:00 ET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1863</TotalTime>
  <Words>278</Words>
  <Application>Microsoft Office PowerPoint</Application>
  <PresentationFormat>On-screen Show (4:3)</PresentationFormat>
  <Paragraphs>62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May 2015 Closing Report</vt:lpstr>
      <vt:lpstr>Abstract</vt:lpstr>
      <vt:lpstr>Work Completed – TG Documents</vt:lpstr>
      <vt:lpstr>Work Completed – Technical Presentations</vt:lpstr>
      <vt:lpstr>July 2015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edwardau</cp:lastModifiedBy>
  <cp:revision>281</cp:revision>
  <cp:lastPrinted>1998-02-10T13:28:06Z</cp:lastPrinted>
  <dcterms:created xsi:type="dcterms:W3CDTF">2008-11-13T20:03:38Z</dcterms:created>
  <dcterms:modified xsi:type="dcterms:W3CDTF">2015-05-15T03:07:07Z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1431646354</vt:lpwstr>
  </property>
</Properties>
</file>