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57" r:id="rId3"/>
    <p:sldId id="280" r:id="rId4"/>
    <p:sldId id="282" r:id="rId5"/>
    <p:sldId id="269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802.11-15/0692r0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71-09-00ax-evaluation-methodology.docx" TargetMode="External"/><Relationship Id="rId2" Type="http://schemas.openxmlformats.org/officeDocument/2006/relationships/hyperlink" Target="https://mentor.ieee.org/802.11/dcn/15/11-15-0132-05-00ax-spec-framework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1009-02-00ax-proposed-802-11ax-functional-requirements.doc" TargetMode="External"/><Relationship Id="rId4" Type="http://schemas.openxmlformats.org/officeDocument/2006/relationships/hyperlink" Target="https://mentor.ieee.org/802.11/dcn/14/11-14-0882-04-00ax-tgax-channel-model-document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500-08-00ax-tgax-may-2015-meeting-agenda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114800"/>
          </a:xfrm>
        </p:spPr>
        <p:txBody>
          <a:bodyPr/>
          <a:lstStyle/>
          <a:p>
            <a:r>
              <a:rPr lang="en-CA" sz="2000" dirty="0" smtClean="0"/>
              <a:t>Passed a number </a:t>
            </a:r>
            <a:r>
              <a:rPr lang="en-CA" sz="2000" dirty="0" smtClean="0"/>
              <a:t>of PHY and MAC motions affecting </a:t>
            </a:r>
            <a:r>
              <a:rPr lang="en-CA" sz="2000" dirty="0" smtClean="0"/>
              <a:t>the TG </a:t>
            </a:r>
            <a:r>
              <a:rPr lang="en-CA" sz="2000" dirty="0" smtClean="0"/>
              <a:t>Specification Framework.</a:t>
            </a:r>
          </a:p>
          <a:p>
            <a:pPr lvl="1"/>
            <a:r>
              <a:rPr lang="en-CA" sz="1400" dirty="0" smtClean="0"/>
              <a:t>P</a:t>
            </a:r>
            <a:r>
              <a:rPr lang="en-CA" sz="1400" dirty="0" smtClean="0"/>
              <a:t>HY Motions: Tone Plan, STF design, SIG-B.</a:t>
            </a:r>
          </a:p>
          <a:p>
            <a:pPr lvl="1"/>
            <a:r>
              <a:rPr lang="en-CA" sz="1400" dirty="0" smtClean="0"/>
              <a:t>MAC Motions: Enhancing multi-STA BA and aspects of the trigger frame</a:t>
            </a:r>
            <a:endParaRPr lang="en-CA" sz="1400" dirty="0" smtClean="0"/>
          </a:p>
          <a:p>
            <a:r>
              <a:rPr lang="en-CA" sz="2000" dirty="0" smtClean="0"/>
              <a:t>Latest revision of the Specification Framework is available at;</a:t>
            </a:r>
          </a:p>
          <a:p>
            <a:pPr lvl="1"/>
            <a:r>
              <a:rPr lang="en-CA" sz="1800" dirty="0" smtClean="0">
                <a:hlinkClick r:id="rId2"/>
              </a:rPr>
              <a:t>https://</a:t>
            </a:r>
            <a:r>
              <a:rPr lang="en-CA" sz="1800" dirty="0" smtClean="0">
                <a:hlinkClick r:id="rId2"/>
              </a:rPr>
              <a:t>mentor.ieee.org/802.11/dcn/15/11-15-0132-05-00ax-spec-framework.docx</a:t>
            </a:r>
            <a:r>
              <a:rPr lang="en-CA" sz="1800" dirty="0" smtClean="0"/>
              <a:t> </a:t>
            </a:r>
            <a:endParaRPr lang="en-CA" sz="1800" dirty="0" smtClean="0"/>
          </a:p>
          <a:p>
            <a:r>
              <a:rPr lang="en-CA" sz="2000" dirty="0" smtClean="0"/>
              <a:t>Approved new revisions </a:t>
            </a:r>
            <a:r>
              <a:rPr lang="en-CA" sz="2000" dirty="0" smtClean="0"/>
              <a:t>of </a:t>
            </a:r>
            <a:r>
              <a:rPr lang="en-CA" sz="2000" dirty="0" smtClean="0"/>
              <a:t>the </a:t>
            </a:r>
            <a:r>
              <a:rPr lang="en-CA" sz="2000" dirty="0" smtClean="0"/>
              <a:t>Evaluation </a:t>
            </a:r>
            <a:r>
              <a:rPr lang="en-CA" sz="2000" dirty="0" smtClean="0"/>
              <a:t>Methodology TG documents.</a:t>
            </a:r>
          </a:p>
          <a:p>
            <a:pPr lvl="1"/>
            <a:r>
              <a:rPr lang="en-CA" sz="1800" dirty="0" smtClean="0">
                <a:hlinkClick r:id="rId3"/>
              </a:rPr>
              <a:t>https://</a:t>
            </a:r>
            <a:r>
              <a:rPr lang="en-CA" sz="1800" dirty="0" smtClean="0">
                <a:hlinkClick r:id="rId3"/>
              </a:rPr>
              <a:t>mentor.ieee.org/802.11/dcn/14/11-14-0571-09-00ax-evaluation-methodology.docx</a:t>
            </a:r>
            <a:r>
              <a:rPr lang="en-CA" sz="1800" dirty="0" smtClean="0"/>
              <a:t> </a:t>
            </a:r>
            <a:endParaRPr lang="en-CA" sz="1800" dirty="0" smtClean="0"/>
          </a:p>
          <a:p>
            <a:r>
              <a:rPr lang="en-CA" sz="2000" dirty="0" smtClean="0"/>
              <a:t>Other TG documents</a:t>
            </a:r>
          </a:p>
          <a:p>
            <a:pPr lvl="1"/>
            <a:r>
              <a:rPr lang="en-CA" sz="1800" dirty="0" smtClean="0">
                <a:hlinkClick r:id="rId4"/>
              </a:rPr>
              <a:t>https://mentor.ieee.org/802.11/dcn/14/11-14-0980-12-00ax-simulation-scenarios.docx</a:t>
            </a:r>
          </a:p>
          <a:p>
            <a:pPr lvl="1"/>
            <a:r>
              <a:rPr lang="en-CA" sz="1800" dirty="0" smtClean="0">
                <a:hlinkClick r:id="rId4"/>
              </a:rPr>
              <a:t>https</a:t>
            </a:r>
            <a:r>
              <a:rPr lang="en-CA" sz="1800" dirty="0" smtClean="0">
                <a:hlinkClick r:id="rId4"/>
              </a:rPr>
              <a:t>://mentor.ieee.org/802.11/dcn/14/11-14-0882-04-00ax-tgax-channel-model-document.docx</a:t>
            </a:r>
            <a:r>
              <a:rPr lang="en-CA" sz="1800" dirty="0" smtClean="0"/>
              <a:t> </a:t>
            </a:r>
          </a:p>
          <a:p>
            <a:pPr lvl="1"/>
            <a:r>
              <a:rPr lang="en-CA" sz="1800" dirty="0" smtClean="0">
                <a:hlinkClick r:id="rId5"/>
              </a:rPr>
              <a:t>https://mentor.ieee.org/802.11/dcn/14/11-14-1009-02-00ax-proposed-802-11ax-functional-requirements.doc</a:t>
            </a:r>
            <a:r>
              <a:rPr lang="en-CA" sz="18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Technical submissions.</a:t>
            </a:r>
          </a:p>
          <a:p>
            <a:r>
              <a:rPr lang="en-CA" dirty="0" smtClean="0"/>
              <a:t>A list of the submissions is available in the agenda document available at: </a:t>
            </a:r>
          </a:p>
          <a:p>
            <a:pPr lvl="1"/>
            <a:r>
              <a:rPr lang="en-CA" dirty="0" smtClean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mentor.ieee.org/802.11/dcn/15/11-15-0500-08-00ax-tgax-may-2015-meeting-agenda.ppt</a:t>
            </a:r>
            <a:r>
              <a:rPr lang="en-CA" dirty="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May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590800"/>
          <a:ext cx="7535863" cy="2286000"/>
        </p:xfrm>
        <a:graphic>
          <a:graphicData uri="http://schemas.openxmlformats.org/presentationml/2006/ole">
            <p:oleObj spid="_x0000_s1040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2015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/>
              <a:t>Continue to advance the TG documents based </a:t>
            </a:r>
            <a:r>
              <a:rPr lang="en-US" sz="2800" dirty="0" smtClean="0"/>
              <a:t>on submissions.</a:t>
            </a:r>
          </a:p>
          <a:p>
            <a:pPr lvl="1"/>
            <a:r>
              <a:rPr lang="en-US" sz="2400" dirty="0" smtClean="0"/>
              <a:t>Expectation is more submissions affecting the TG specification framework document will be considered.</a:t>
            </a:r>
            <a:endParaRPr lang="en-US" sz="2400" dirty="0"/>
          </a:p>
          <a:p>
            <a:r>
              <a:rPr lang="en-US" sz="2800" dirty="0"/>
              <a:t>Technical </a:t>
            </a:r>
            <a:r>
              <a:rPr lang="en-US" sz="2800" dirty="0" smtClean="0"/>
              <a:t>Presentations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Thursday </a:t>
            </a:r>
            <a:r>
              <a:rPr lang="en-US" sz="2800" dirty="0" smtClean="0"/>
              <a:t>June 18</a:t>
            </a:r>
            <a:r>
              <a:rPr lang="en-US" sz="2800" dirty="0" smtClean="0"/>
              <a:t>		10:00 – 12:00 </a:t>
            </a:r>
            <a:r>
              <a:rPr lang="en-US" sz="2800" dirty="0" smtClean="0"/>
              <a:t>ET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1861</TotalTime>
  <Words>278</Words>
  <Application>Microsoft Office PowerPoint</Application>
  <PresentationFormat>On-screen Show (4:3)</PresentationFormat>
  <Paragraphs>62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Abstract</vt:lpstr>
      <vt:lpstr>Work Completed – TG Documents</vt:lpstr>
      <vt:lpstr>Work Completed – Technical Presentations</vt:lpstr>
      <vt:lpstr>TGax May 2015 Closing Report</vt:lpstr>
      <vt:lpstr>July 2015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o00903653</cp:lastModifiedBy>
  <cp:revision>279</cp:revision>
  <cp:lastPrinted>1998-02-10T13:28:06Z</cp:lastPrinted>
  <dcterms:created xsi:type="dcterms:W3CDTF">2008-11-13T20:03:38Z</dcterms:created>
  <dcterms:modified xsi:type="dcterms:W3CDTF">2015-05-14T23:52:51Z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1431646354</vt:lpwstr>
  </property>
</Properties>
</file>