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72" r:id="rId3"/>
    <p:sldMasterId id="2147483660" r:id="rId4"/>
  </p:sldMasterIdLst>
  <p:notesMasterIdLst>
    <p:notesMasterId r:id="rId10"/>
  </p:notesMasterIdLst>
  <p:handoutMasterIdLst>
    <p:handoutMasterId r:id="rId11"/>
  </p:handoutMasterIdLst>
  <p:sldIdLst>
    <p:sldId id="269" r:id="rId5"/>
    <p:sldId id="257" r:id="rId6"/>
    <p:sldId id="271" r:id="rId7"/>
    <p:sldId id="272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54" d="100"/>
          <a:sy n="54" d="100"/>
        </p:scale>
        <p:origin x="-828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45F8BC18-8BDE-4432-8228-1E1E2D913A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6797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0EBA9DEB-A398-4EC9-9FD5-6B4206AEDA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14162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en-US" sz="1400" smtClean="0"/>
              <a:t>May 2015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Page </a:t>
            </a:r>
            <a:fld id="{BA3409AC-0464-42EE-AB87-5EF1BE5F897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168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en-US" sz="1400" smtClean="0"/>
              <a:t>May 2015</a:t>
            </a:r>
            <a:endParaRPr lang="en-US" altLang="en-US" sz="140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Page </a:t>
            </a:r>
            <a:fld id="{197B738F-5AF8-4F17-855B-77576D991E3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2738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15CE16E-D8E6-4735-BA8B-A16FC60F5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40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790F584-FD2B-43A3-97A5-2FB15EDF60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87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ABC413D-56AB-4C4B-A6F6-4FA35AF94C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691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66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54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71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47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360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45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3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195B65E-D28B-4BCC-978F-D1A4CE034B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5185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32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63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652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818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95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680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24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737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976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BE786DB-1EC0-4CA3-A5D1-E09AE15CD4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5084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6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606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795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733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173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839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458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935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566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2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2283819-F845-455B-816F-D6B01EEF3F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6197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696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644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712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572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0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33EB76C-D0E2-4D2E-A58F-7D8CC3855B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53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E62F62A-DE84-4C43-9C4E-007FE0497F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415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6D92B96-CF87-4678-AF59-C5CBE695CD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26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BE51792-6BFE-4C78-93F8-F162CAFC72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573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56F24CC-8967-4A52-A7A2-5EA7C089EF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121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76573" y="6475413"/>
            <a:ext cx="156735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Alexander Maltsev, Intel 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C3687166-7AEC-4693-A741-B43AA922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802.11-15/0685r0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EE3EF-8F4D-4E59-A396-B41E589D3836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9A38D-386F-47CE-AC2C-C5C90F7A1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3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0DBD-775E-43E6-8A7D-0FB2B1024E2A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40461-B9BB-4F4D-B1ED-75B5C94AF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5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FFC43-DB1B-4464-911E-1991573DA6E3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159DF-042D-4EBC-9C44-62B74378D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79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en-US" sz="1800" smtClean="0"/>
              <a:t>May 2015</a:t>
            </a:r>
            <a:endParaRPr lang="en-US" alt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Slide </a:t>
            </a:r>
            <a:fld id="{353F5665-F60B-4C0A-A9C9-A3A3FB87FF4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Channel Measurements Plan Proposal for IEEE 802.11ay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982937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2015-05-12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3398862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268642"/>
              </p:ext>
            </p:extLst>
          </p:nvPr>
        </p:nvGraphicFramePr>
        <p:xfrm>
          <a:off x="514350" y="3867150"/>
          <a:ext cx="8296275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" name="Document" r:id="rId5" imgW="8755130" imgH="2745764" progId="Word.Document.8">
                  <p:embed/>
                </p:oleObj>
              </mc:Choice>
              <mc:Fallback>
                <p:oleObj name="Document" r:id="rId5" imgW="8755130" imgH="27457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867150"/>
                        <a:ext cx="8296275" cy="260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en-US" sz="1800" smtClean="0"/>
              <a:t>May 2015</a:t>
            </a:r>
            <a:endParaRPr lang="en-US" alt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Slide </a:t>
            </a:r>
            <a:fld id="{28CA080B-FA79-4EC7-824D-C13D3647D63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en-US" altLang="en-US" sz="1800" dirty="0" smtClean="0"/>
              <a:t>The purpose of this presentation is to propose the plan for the channel measurement campaign in the frame work of IEEE 802.11ay channel model development, [1].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 Proposed in IEEE 802.11ay, [2]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1195B65E-D28B-4BCC-978F-D1A4CE034B5D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833855"/>
              </p:ext>
            </p:extLst>
          </p:nvPr>
        </p:nvGraphicFramePr>
        <p:xfrm>
          <a:off x="251520" y="1700808"/>
          <a:ext cx="8460939" cy="5078490"/>
        </p:xfrm>
        <a:graphic>
          <a:graphicData uri="http://schemas.openxmlformats.org/drawingml/2006/table">
            <a:tbl>
              <a:tblPr firstRow="1" bandRow="1"/>
              <a:tblGrid>
                <a:gridCol w="288032"/>
                <a:gridCol w="2592288"/>
                <a:gridCol w="1584176"/>
                <a:gridCol w="1584176"/>
                <a:gridCol w="1152128"/>
                <a:gridCol w="1260139"/>
              </a:tblGrid>
              <a:tr h="266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#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Applications and Characteristics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Propagation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conditions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Experimental setup</a:t>
                      </a:r>
                      <a:r>
                        <a:rPr lang="en-US" sz="1000" b="1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description</a:t>
                      </a:r>
                      <a:endParaRPr lang="ru-RU" sz="10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Responsible companies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Timeline</a:t>
                      </a:r>
                      <a:endParaRPr lang="ru-RU" sz="10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3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Ultra Short Range (USR) Communications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-Static,D2D,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-Streaming/Downloading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LOS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only, Indoor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&lt;10cm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TBD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TBD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TBD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8K UHD Wireless Transfer at Smart Home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Umcompressed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8K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UHD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Streaming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with small NLOS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chance, &lt;5m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Living room environment, 8 TX by 16 RX, stationary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NIST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TBD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Augmented Reality/Virtual Reality Headsets and Other High-End Wearables</a:t>
                      </a:r>
                      <a:endParaRPr lang="ru-RU" sz="1000" b="1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Low Mobility, D2D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-3D UHD streaming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with small NLOS chance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Living room environment, 8 TX by 16 RX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non-stationary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NIST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TBD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Data </a:t>
                      </a: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Center </a:t>
                      </a:r>
                      <a:r>
                        <a:rPr 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11ay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Inter-Rack Connectivity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-Indoor Backhaul with multi-hop*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only </a:t>
                      </a:r>
                      <a:endParaRPr lang="en-US" sz="10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Server room environment, 8 TX by 16  RX, stationary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NIST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TBD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Video/Mass-Data Distribution/Video on Demand System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Multicast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Streaming/Downloading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Dense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Hotspots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Indoor, LOS/NLOS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Entrance large</a:t>
                      </a:r>
                      <a:r>
                        <a:rPr lang="en-US" sz="10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hall, lecture room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Huawei, Intel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TBD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1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Mobile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Offloading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and Multi-Band Operation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MBO)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Multi-band/-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Multi-RAT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Hotspot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operation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Indoor/Outdoor, LOS/NLOS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&lt;100m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Indoor: Entrance large hall/ Outdoor: Above roof top to street level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Huawei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TBD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Mobile 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Fronthauling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Outdoor, 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&lt;200m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Above roof top to street level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Huawei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TBD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Wireless </a:t>
                      </a:r>
                      <a:r>
                        <a:rPr 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Backhauling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-Small Cell Backhauling with single/multi-hop</a:t>
                      </a:r>
                      <a:endParaRPr lang="ru-RU" sz="10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Single hop: outdoor, LOS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1km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Multi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hop: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Outdoor, LOS</a:t>
                      </a:r>
                      <a:endParaRPr lang="ru-RU" sz="1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&lt;150m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Above roof top, street level</a:t>
                      </a:r>
                      <a:endParaRPr lang="ru-RU" sz="1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7579" marR="47579" marT="23789" marB="2378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Huawei, Intel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TBD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53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</a:t>
            </a:r>
            <a:r>
              <a:rPr lang="en-US" dirty="0" err="1" smtClean="0"/>
              <a:t>TGay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/>
              <a:t>We encourage members to provide information on available experimental equipment and to participate in the channel measurement campaign.</a:t>
            </a:r>
          </a:p>
          <a:p>
            <a:pPr algn="just"/>
            <a:r>
              <a:rPr lang="en-US" sz="1800" dirty="0"/>
              <a:t>Members are invited to select use case scenarios of interest for experimental investigation</a:t>
            </a:r>
            <a:r>
              <a:rPr lang="en-US" sz="18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2015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1195B65E-D28B-4BCC-978F-D1A4CE034B5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15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en-US" sz="1800" smtClean="0"/>
              <a:t>May 2015</a:t>
            </a:r>
            <a:endParaRPr lang="en-US" altLang="en-US" sz="180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Slide </a:t>
            </a:r>
            <a:fld id="{B3412666-471F-445D-8D20-98D846028EE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+mj-lt"/>
              <a:buAutoNum type="arabicPeriod"/>
            </a:pPr>
            <a:r>
              <a:rPr lang="en-US" altLang="en-US" sz="1800" dirty="0" smtClean="0"/>
              <a:t>A. Maltsev, </a:t>
            </a:r>
            <a:r>
              <a:rPr lang="en-US" altLang="en-US" sz="1800" i="1" dirty="0" smtClean="0"/>
              <a:t>et al.</a:t>
            </a:r>
            <a:r>
              <a:rPr lang="en-US" altLang="en-US" sz="1800" dirty="0" smtClean="0"/>
              <a:t>, “</a:t>
            </a:r>
            <a:r>
              <a:rPr lang="en-US" sz="1800" dirty="0" smtClean="0"/>
              <a:t>NG60 c</a:t>
            </a:r>
            <a:r>
              <a:rPr lang="ru-RU" sz="1800" dirty="0" smtClean="0"/>
              <a:t>hannel modeling plan</a:t>
            </a:r>
            <a:r>
              <a:rPr lang="en-US" sz="1800" dirty="0" smtClean="0"/>
              <a:t>,</a:t>
            </a:r>
            <a:r>
              <a:rPr lang="en-US" altLang="en-US" sz="1800" dirty="0" smtClean="0"/>
              <a:t>” doc. IEEE 11-15/0614r01.</a:t>
            </a:r>
          </a:p>
          <a:p>
            <a:pPr algn="just">
              <a:buFont typeface="+mj-lt"/>
              <a:buAutoNum type="arabicPeriod"/>
            </a:pPr>
            <a:r>
              <a:rPr lang="en-US" altLang="en-US" sz="1800" dirty="0" smtClean="0"/>
              <a:t>R. Sun, </a:t>
            </a:r>
            <a:r>
              <a:rPr lang="en-US" altLang="en-US" sz="1800" i="1" dirty="0" smtClean="0"/>
              <a:t>et al.</a:t>
            </a:r>
            <a:r>
              <a:rPr lang="en-US" altLang="en-US" sz="1800" dirty="0" smtClean="0"/>
              <a:t>, “NG 60 Use Cases,” doc. IEEE 11-15/0625r1.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Copy</Template>
  <TotalTime>98</TotalTime>
  <Words>432</Words>
  <Application>Microsoft Office PowerPoint</Application>
  <PresentationFormat>On-screen Show (4:3)</PresentationFormat>
  <Paragraphs>109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802-11-Submission</vt:lpstr>
      <vt:lpstr>2_Custom Design</vt:lpstr>
      <vt:lpstr>1_Custom Design</vt:lpstr>
      <vt:lpstr>Custom Design</vt:lpstr>
      <vt:lpstr>Document</vt:lpstr>
      <vt:lpstr>Channel Measurements Plan Proposal for IEEE 802.11ay</vt:lpstr>
      <vt:lpstr>Abstract</vt:lpstr>
      <vt:lpstr>Use Cases Proposed in IEEE 802.11ay, [2]</vt:lpstr>
      <vt:lpstr>Proposal to TGay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Lomayev, Artyom</dc:creator>
  <cp:lastModifiedBy>amaltsev</cp:lastModifiedBy>
  <cp:revision>104</cp:revision>
  <cp:lastPrinted>1998-02-10T13:28:06Z</cp:lastPrinted>
  <dcterms:created xsi:type="dcterms:W3CDTF">2015-05-12T18:54:02Z</dcterms:created>
  <dcterms:modified xsi:type="dcterms:W3CDTF">2015-05-14T16:31:48Z</dcterms:modified>
</cp:coreProperties>
</file>