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2" r:id="rId2"/>
    <p:sldId id="517" r:id="rId3"/>
    <p:sldId id="473" r:id="rId4"/>
    <p:sldId id="454" r:id="rId5"/>
    <p:sldId id="462" r:id="rId6"/>
    <p:sldId id="463" r:id="rId7"/>
    <p:sldId id="520" r:id="rId8"/>
    <p:sldId id="477" r:id="rId9"/>
    <p:sldId id="519" r:id="rId10"/>
    <p:sldId id="442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68420"/>
    <a:srgbClr val="006C31"/>
    <a:srgbClr val="00863D"/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0" autoAdjust="0"/>
    <p:restoredTop sz="96798" autoAdjust="0"/>
  </p:normalViewPr>
  <p:slideViewPr>
    <p:cSldViewPr>
      <p:cViewPr>
        <p:scale>
          <a:sx n="86" d="100"/>
          <a:sy n="86" d="100"/>
        </p:scale>
        <p:origin x="-960" y="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C43590C4-3697-4EC2-8357-E81FF6A05F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4372D0E-F525-43F0-B7D1-5350600E43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Page </a:t>
            </a:r>
            <a:fld id="{317F7852-5E61-41E9-8E68-1923EAA1ED08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04D7070-97A2-4A1D-9135-FF1D8EC0CF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>
            <a:lvl4pPr>
              <a:buFont typeface="Wingdings" pitchFamily="2" charset="2"/>
              <a:buChar char="Ø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CB49AE9-619C-4334-85C5-834ADF7926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163" y="6475413"/>
            <a:ext cx="1909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98DCE6B-DB11-4301-AFDA-6878F0659B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latinLnBrk="0" hangingPunct="0">
              <a:defRPr/>
            </a:pPr>
            <a:r>
              <a:rPr kumimoji="0" lang="en-US" altLang="ko-KR" sz="1800" b="1" dirty="0">
                <a:ea typeface="굴림" charset="-127"/>
                <a:cs typeface="Arial" charset="0"/>
              </a:rPr>
              <a:t>doc.: IEEE </a:t>
            </a:r>
            <a:r>
              <a:rPr kumimoji="0" lang="en-US" altLang="ko-KR" sz="1800" b="1" dirty="0" smtClean="0">
                <a:ea typeface="굴림" charset="-127"/>
                <a:cs typeface="Arial" charset="0"/>
              </a:rPr>
              <a:t>802.11-15/0680r2</a:t>
            </a:r>
            <a:endParaRPr kumimoji="0" lang="en-US" altLang="ko-KR" sz="1800" b="1" dirty="0">
              <a:ea typeface="굴림" charset="-127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Jiyong</a:t>
            </a:r>
            <a:r>
              <a:rPr lang="en-US" altLang="ko-KR" dirty="0" smtClean="0"/>
              <a:t> Pang,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</a:t>
            </a:r>
            <a:endParaRPr lang="en-US" altLang="ko-KR" dirty="0"/>
          </a:p>
        </p:txBody>
      </p:sp>
      <p:sp>
        <p:nvSpPr>
          <p:cNvPr id="102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4E1F7105-4DE4-408A-A941-8206A0DD0047}" type="slidenum">
              <a:rPr lang="en-US" altLang="ko-KR" smtClean="0">
                <a:ea typeface="굴림" pitchFamily="50" charset="-127"/>
              </a:rPr>
              <a:pPr/>
              <a:t>1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81000" y="6096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latinLnBrk="0" hangingPunct="0">
              <a:defRPr/>
            </a:pPr>
            <a:r>
              <a:rPr kumimoji="0" lang="en-US" altLang="ko-KR" sz="4000" b="1" kern="0" dirty="0" smtClean="0">
                <a:latin typeface="+mj-lt"/>
                <a:cs typeface="+mj-cs"/>
              </a:rPr>
              <a:t>Reference Box5 Calibration Assumptions and Parameters</a:t>
            </a:r>
            <a:endParaRPr kumimoji="0" lang="en-US" altLang="ko-KR" sz="4000" b="1" kern="0" dirty="0">
              <a:latin typeface="+mj-lt"/>
              <a:cs typeface="+mj-cs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133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latinLnBrk="0" hangingPunct="0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</a:rPr>
              <a:t>Date:</a:t>
            </a:r>
            <a:r>
              <a:rPr kumimoji="0" lang="en-US" altLang="ko-KR" sz="2000" kern="0" dirty="0">
                <a:latin typeface="+mn-lt"/>
              </a:rPr>
              <a:t> </a:t>
            </a:r>
            <a:r>
              <a:rPr kumimoji="0" lang="en-US" altLang="ko-KR" sz="2000" kern="0" dirty="0" smtClean="0">
                <a:latin typeface="+mn-lt"/>
              </a:rPr>
              <a:t>2015-07-12</a:t>
            </a:r>
            <a:endParaRPr kumimoji="0" lang="en-US" altLang="ko-KR" sz="2000" kern="0" dirty="0">
              <a:latin typeface="+mn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 dirty="0"/>
              <a:t>Authors:</a:t>
            </a:r>
            <a:endParaRPr kumimoji="0" lang="en-US" altLang="ko-KR" sz="2000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graphicFrame>
        <p:nvGraphicFramePr>
          <p:cNvPr id="1026" name="Object 59"/>
          <p:cNvGraphicFramePr>
            <a:graphicFrameLocks noChangeAspect="1"/>
          </p:cNvGraphicFramePr>
          <p:nvPr/>
        </p:nvGraphicFramePr>
        <p:xfrm>
          <a:off x="1751013" y="2743200"/>
          <a:ext cx="5421312" cy="4208462"/>
        </p:xfrm>
        <a:graphic>
          <a:graphicData uri="http://schemas.openxmlformats.org/presentationml/2006/ole">
            <p:oleObj spid="_x0000_s1026" name="Document" r:id="rId3" imgW="9982730" imgH="77677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US" altLang="ko-KR" sz="1800" b="0" dirty="0" smtClean="0">
                <a:ea typeface="굴림" pitchFamily="50" charset="-127"/>
              </a:rPr>
              <a:t>11-14/1523r5 Offline Discussion Minutes of SLS Calibration</a:t>
            </a:r>
            <a:endParaRPr lang="en-US" altLang="zh-CN" sz="1800" b="0" dirty="0" smtClean="0"/>
          </a:p>
          <a:p>
            <a:pPr>
              <a:buNone/>
            </a:pPr>
            <a:r>
              <a:rPr lang="en-US" altLang="zh-CN" sz="1800" b="0" dirty="0" smtClean="0"/>
              <a:t>[2] 11-14/0571r9 Evaluation Methodology</a:t>
            </a:r>
          </a:p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[3] </a:t>
            </a:r>
            <a:r>
              <a:rPr lang="en-US" altLang="zh-CN" sz="1800" b="0" dirty="0" smtClean="0">
                <a:ea typeface="SimSun" pitchFamily="2" charset="-122"/>
              </a:rPr>
              <a:t>11-09/0451r16 </a:t>
            </a:r>
            <a:r>
              <a:rPr lang="en-GB" altLang="zh-CN" sz="1800" b="0" dirty="0" err="1" smtClean="0">
                <a:ea typeface="SimSun" pitchFamily="2" charset="-122"/>
              </a:rPr>
              <a:t>TGac</a:t>
            </a:r>
            <a:r>
              <a:rPr lang="en-GB" altLang="zh-CN" sz="1800" b="0" dirty="0" smtClean="0">
                <a:ea typeface="SimSun" pitchFamily="2" charset="-122"/>
              </a:rPr>
              <a:t> Functional Requirements and Evaluation Methodology</a:t>
            </a:r>
          </a:p>
          <a:p>
            <a:pPr>
              <a:buNone/>
            </a:pPr>
            <a:r>
              <a:rPr lang="en-US" altLang="zh-CN" sz="1800" b="0" dirty="0" smtClean="0"/>
              <a:t>[4] 11-14/0980r12 Simulation Scenarios</a:t>
            </a:r>
          </a:p>
          <a:p>
            <a:pPr>
              <a:buNone/>
            </a:pPr>
            <a:r>
              <a:rPr lang="en-GB" altLang="ko-KR" sz="1800" b="0" dirty="0" smtClean="0"/>
              <a:t>[5] 11-15/0680r1 </a:t>
            </a:r>
            <a:r>
              <a:rPr lang="en-US" altLang="ko-KR" sz="1800" b="0" dirty="0" smtClean="0"/>
              <a:t>Reference Box5 Calibration Assumptions and Parameters</a:t>
            </a:r>
          </a:p>
          <a:p>
            <a:pPr>
              <a:buNone/>
            </a:pPr>
            <a:r>
              <a:rPr lang="en-US" altLang="ko-KR" sz="1800" b="0" dirty="0" smtClean="0"/>
              <a:t>[6] 11-15/0802r0 Box5 Calibration Results of SS6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10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205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C50214B2-4642-45E5-AB34-99EE495833E1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76363" y="1676399"/>
          <a:ext cx="6621462" cy="4911725"/>
        </p:xfrm>
        <a:graphic>
          <a:graphicData uri="http://schemas.openxmlformats.org/presentationml/2006/ole">
            <p:oleObj spid="_x0000_s2050" name="Document" r:id="rId3" imgW="9882189" imgH="8105550" progId="Word.Document.8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609600" y="1094601"/>
            <a:ext cx="15632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zh-CN" b="1" dirty="0" smtClean="0"/>
              <a:t>Authors (continued):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Background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altLang="ko-KR" sz="1800" b="0" dirty="0" smtClean="0">
                <a:ea typeface="굴림" pitchFamily="50" charset="-127"/>
              </a:rPr>
              <a:t>So far we have achieved a lot of agreements with Box5 calibration [1] and the basic procedure of </a:t>
            </a:r>
            <a:r>
              <a:rPr lang="en-GB" altLang="ko-KR" sz="1800" b="0" dirty="0" smtClean="0"/>
              <a:t>p</a:t>
            </a:r>
            <a:r>
              <a:rPr lang="en-GB" altLang="zh-CN" sz="1800" b="0" dirty="0" smtClean="0"/>
              <a:t>acket reception and preamble detection concluded from [1] has been accepted in the appendix 4 of 11ax EMD [2].</a:t>
            </a:r>
          </a:p>
          <a:p>
            <a:pPr lvl="1"/>
            <a:r>
              <a:rPr lang="en-GB" altLang="zh-CN" sz="1400" dirty="0" smtClean="0"/>
              <a:t>Also some simplifications of and TBD parameters in appendix 4 [2] were listed in the subsection “Box 5” in section “System Simulation Calibration” in [2].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  <a:latin typeface="+mn-lt"/>
              </a:rPr>
              <a:t>One of the most important calibration assumptions there is: the receiver will be locked by the first-arrived packet, and later-arrived packets are considered as interference.</a:t>
            </a:r>
          </a:p>
          <a:p>
            <a:pPr lvl="2">
              <a:buNone/>
            </a:pPr>
            <a:endParaRPr lang="en-GB" altLang="zh-CN" sz="1200" dirty="0" smtClean="0">
              <a:solidFill>
                <a:srgbClr val="0070C0"/>
              </a:solidFill>
            </a:endParaRPr>
          </a:p>
          <a:p>
            <a:pPr lvl="0"/>
            <a:r>
              <a:rPr lang="en-GB" altLang="zh-CN" sz="1800" b="0" dirty="0" smtClean="0">
                <a:solidFill>
                  <a:srgbClr val="000000"/>
                </a:solidFill>
              </a:rPr>
              <a:t>In the May meeting, the 11ac SS6 [3] was approved formally as an easy-to-start scenario used for Box5 calibration [4] where step-by-step calibration with simulation parameters defined in [5] was accepted.</a:t>
            </a:r>
          </a:p>
          <a:p>
            <a:pPr lvl="0">
              <a:buNone/>
            </a:pPr>
            <a:endParaRPr lang="en-GB" altLang="zh-CN" sz="1800" b="0" dirty="0" smtClean="0">
              <a:solidFill>
                <a:srgbClr val="000000"/>
              </a:solidFill>
            </a:endParaRPr>
          </a:p>
          <a:p>
            <a:r>
              <a:rPr lang="en-GB" altLang="zh-CN" sz="1800" b="0" dirty="0" smtClean="0">
                <a:solidFill>
                  <a:srgbClr val="000000"/>
                </a:solidFill>
              </a:rPr>
              <a:t>During offline calibration, we found that it is helpful to further clarify a few parameters in [4,5] which are highlighted in red in this presentation.</a:t>
            </a:r>
          </a:p>
          <a:p>
            <a:endParaRPr lang="en-GB" altLang="zh-CN" sz="1800" b="0" dirty="0" smtClean="0">
              <a:solidFill>
                <a:srgbClr val="000000"/>
              </a:solidFill>
            </a:endParaRPr>
          </a:p>
          <a:p>
            <a:r>
              <a:rPr lang="en-GB" altLang="zh-CN" sz="1800" b="0" dirty="0" smtClean="0">
                <a:solidFill>
                  <a:srgbClr val="000000"/>
                </a:solidFill>
              </a:rPr>
              <a:t>The latest calibration result is shown in [6] where we have got very similar STA throughput of 1-BSS case.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9DCA01A7-D322-4496-A4F7-04D99FA034D6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1477137"/>
          <a:ext cx="7381875" cy="4848606"/>
        </p:xfrm>
        <a:graphic>
          <a:graphicData uri="http://schemas.openxmlformats.org/drawingml/2006/table">
            <a:tbl>
              <a:tblPr/>
              <a:tblGrid>
                <a:gridCol w="2514600"/>
                <a:gridCol w="4867275"/>
              </a:tblGrid>
              <a:tr h="9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BW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All BSSs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at 5GHz  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[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80 MHz, no dynamic bandwidth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]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Primary channel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Aligned primary 20MHz channel for each co-80MHz-channel BSS;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The detection of preamble and BA should only focus on primary 20MHz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TGac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D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NLOS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Shadow fading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iid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log-normal shadowing (5 or 0 dB standard deviation) 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Preamble type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Control: legacy 20us; Data: 11ac (20us+20us for 1antenna case)</a:t>
                      </a:r>
                      <a:endParaRPr kumimoji="0" lang="en-US" altLang="zh-CN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Legacy control frame rate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Basic 6Mbps rate for RTS/CTS/ACK/BA (MCS0) [1]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AP/STA TX Power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20/15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per antenna 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Power Spectral density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Scaled to 80 MHz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antennas at AP /STA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1/1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 /STA antenna gain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0/-2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dBi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7dB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CCA-ED threshold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-56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(measured across the entire bandwidth after large-scale fading)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 sensitivity/CCA-SD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-76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(a packet with lower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power is dropped)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Link Adaption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Fixed MCS =5 for 11ac SS6 and TBD for 11ax SS1-4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Ideal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unless otherwise specified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PHY abstraction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RBIR,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BCC (see appendix 1&amp;3 in [2])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Symbol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5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457200" y="1600200"/>
          <a:ext cx="8305800" cy="3840480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32 MPDUs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10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11ac Scenario 6 – OBSS Enterprise [3]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8196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EDE8CFC3-9E28-4D6D-ADE4-1AA9CB7F3967}" type="slidenum">
              <a:rPr lang="en-US" altLang="ko-KR" smtClean="0">
                <a:ea typeface="굴림" pitchFamily="50" charset="-127"/>
              </a:rPr>
              <a:pPr/>
              <a:t>6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819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18288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838200" y="51054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25908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7244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781800" y="22098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828800"/>
            <a:ext cx="2514600" cy="276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sp>
        <p:nvSpPr>
          <p:cNvPr id="8319" name="타원 13"/>
          <p:cNvSpPr>
            <a:spLocks noChangeArrowheads="1"/>
          </p:cNvSpPr>
          <p:nvPr/>
        </p:nvSpPr>
        <p:spPr bwMode="auto">
          <a:xfrm>
            <a:off x="4343400" y="1981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kumimoji="0"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089274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Step-by-Step Calibration of 11ac SS6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7150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2000" dirty="0" smtClean="0"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600" dirty="0" smtClean="0"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3 STAs: 3+9+15, 3+9+27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solidFill>
                  <a:srgbClr val="FF0000"/>
                </a:solidFill>
                <a:ea typeface="굴림" pitchFamily="50" charset="-127"/>
              </a:rPr>
              <a:t>5 STAs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solidFill>
                  <a:srgbClr val="FF0000"/>
                </a:solidFill>
                <a:ea typeface="굴림" pitchFamily="50" charset="-127"/>
              </a:rPr>
              <a:t>DL &amp; UL case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2 BSS (</a:t>
            </a:r>
            <a:r>
              <a:rPr lang="en-US" altLang="ko-KR" sz="1800" dirty="0" smtClean="0">
                <a:solidFill>
                  <a:srgbClr val="000000"/>
                </a:solidFill>
                <a:ea typeface="SimSun" pitchFamily="2" charset="-122"/>
              </a:rPr>
              <a:t>A+B)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 UL and A DL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Mixed DL &amp; UL</a:t>
            </a:r>
          </a:p>
          <a:p>
            <a:pPr lvl="2">
              <a:spcBef>
                <a:spcPts val="0"/>
              </a:spcBef>
              <a:buNone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9221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068426A7-6859-4722-9B2F-705798DE0E15}" type="slidenum">
              <a:rPr lang="en-US" altLang="ko-KR" smtClean="0">
                <a:ea typeface="굴림" pitchFamily="50" charset="-127"/>
              </a:rPr>
              <a:pPr/>
              <a:t>8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altLang="ko-KR" dirty="0"/>
          </a:p>
        </p:txBody>
      </p:sp>
      <p:sp>
        <p:nvSpPr>
          <p:cNvPr id="11" name="矩形 10"/>
          <p:cNvSpPr/>
          <p:nvPr/>
        </p:nvSpPr>
        <p:spPr>
          <a:xfrm>
            <a:off x="5257800" y="3512403"/>
            <a:ext cx="320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/>
            <a:r>
              <a:rPr lang="en-US" altLang="zh-CN" sz="1600" dirty="0" smtClean="0"/>
              <a:t>Note: </a:t>
            </a:r>
          </a:p>
          <a:p>
            <a:pPr marL="342900" indent="-342900" eaLnBrk="0" latinLnBrk="0">
              <a:buAutoNum type="arabicParenR"/>
            </a:pPr>
            <a:r>
              <a:rPr lang="en-US" altLang="zh-CN" sz="1600" dirty="0" smtClean="0"/>
              <a:t>No shadowing is assumed</a:t>
            </a:r>
          </a:p>
          <a:p>
            <a:pPr marL="342900" indent="-342900" eaLnBrk="0" latinLnBrk="0">
              <a:buAutoNum type="arabicParenR"/>
            </a:pPr>
            <a:r>
              <a:rPr lang="en-US" altLang="zh-CN" sz="1600" dirty="0" smtClean="0">
                <a:solidFill>
                  <a:srgbClr val="FF0000"/>
                </a:solidFill>
              </a:rPr>
              <a:t>For 2 BSS and 3 BSS cases, traffic flow model is defined as in slide 7.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altLang="zh-CN" sz="2000" b="0" dirty="0" smtClean="0"/>
              <a:t>We further clarified certain assumptions used in the joint calibration.</a:t>
            </a:r>
          </a:p>
          <a:p>
            <a:r>
              <a:rPr lang="en-US" altLang="zh-CN" sz="2000" b="0" dirty="0" smtClean="0"/>
              <a:t>The latest 1-BSS result is shown in [6].</a:t>
            </a:r>
          </a:p>
          <a:p>
            <a:r>
              <a:rPr lang="en-US" altLang="zh-CN" sz="2000" b="0" dirty="0" smtClean="0"/>
              <a:t>Next we will continue to calibrate more complicated 2-BSS and 3-BSS cases.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53677</TotalTime>
  <Words>1173</Words>
  <Application>Microsoft Office PowerPoint</Application>
  <PresentationFormat>全屏显示(4:3)</PresentationFormat>
  <Paragraphs>308</Paragraphs>
  <Slides>10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802-11-Submission</vt:lpstr>
      <vt:lpstr>Microsoft Office Word 97 - 2003 文档</vt:lpstr>
      <vt:lpstr>幻灯片 1</vt:lpstr>
      <vt:lpstr>幻灯片 2</vt:lpstr>
      <vt:lpstr>Background</vt:lpstr>
      <vt:lpstr>PHY Parameters</vt:lpstr>
      <vt:lpstr>MAC Parameters</vt:lpstr>
      <vt:lpstr>11ac Scenario 6 – OBSS Enterprise [3]</vt:lpstr>
      <vt:lpstr>11ac SS6 Traffic Flow Model</vt:lpstr>
      <vt:lpstr>Step-by-Step Calibration of 11ac SS6</vt:lpstr>
      <vt:lpstr>Summary</vt:lpstr>
      <vt:lpstr>Reference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p00265026</cp:lastModifiedBy>
  <cp:revision>2053</cp:revision>
  <cp:lastPrinted>1998-02-10T13:28:06Z</cp:lastPrinted>
  <dcterms:created xsi:type="dcterms:W3CDTF">2007-05-21T21:00:37Z</dcterms:created>
  <dcterms:modified xsi:type="dcterms:W3CDTF">2015-07-13T01:27:57Z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1436513216</vt:lpwstr>
  </property>
</Properties>
</file>