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6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May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Vancouver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Letter Ballot 211 for Draft 5.0 </a:t>
            </a:r>
            <a:r>
              <a:rPr lang="en-US" altLang="ko-KR" dirty="0"/>
              <a:t>closed </a:t>
            </a:r>
            <a:r>
              <a:rPr lang="en-US" altLang="ko-KR" dirty="0" smtClean="0"/>
              <a:t>April 16</a:t>
            </a:r>
            <a:r>
              <a:rPr lang="en-US" altLang="ko-KR" baseline="30000" dirty="0" smtClean="0"/>
              <a:t>th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107 </a:t>
            </a:r>
            <a:r>
              <a:rPr lang="en-US" altLang="ko-KR" dirty="0"/>
              <a:t>comments received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/>
              <a:t>In this meeting, </a:t>
            </a:r>
            <a:r>
              <a:rPr lang="en-US" altLang="ko-KR" dirty="0" smtClean="0"/>
              <a:t>except </a:t>
            </a:r>
            <a:r>
              <a:rPr lang="en-US" altLang="ko-KR" dirty="0"/>
              <a:t>for 4 comments related with IP, all other comments received from LB211 have been </a:t>
            </a:r>
            <a:r>
              <a:rPr lang="en-US" altLang="ko-KR" dirty="0" smtClean="0"/>
              <a:t>resolved 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TG members </a:t>
            </a:r>
            <a:r>
              <a:rPr lang="en-US" altLang="ko-KR" dirty="0"/>
              <a:t>want to have more time to </a:t>
            </a:r>
            <a:r>
              <a:rPr lang="en-US" altLang="ko-KR" dirty="0" smtClean="0"/>
              <a:t>discuss IP </a:t>
            </a:r>
            <a:r>
              <a:rPr lang="en-US" altLang="ko-KR" dirty="0"/>
              <a:t>related </a:t>
            </a:r>
            <a:r>
              <a:rPr lang="en-US" altLang="ko-KR" dirty="0" smtClean="0"/>
              <a:t>comments</a:t>
            </a:r>
          </a:p>
          <a:p>
            <a:pPr lvl="1"/>
            <a:r>
              <a:rPr lang="en-US" altLang="ko-KR" dirty="0" smtClean="0"/>
              <a:t>LB211 </a:t>
            </a:r>
            <a:r>
              <a:rPr lang="en-US" altLang="ko-KR" dirty="0"/>
              <a:t>comment spreadsheet: </a:t>
            </a:r>
            <a:r>
              <a:rPr lang="en-US" altLang="ko-KR" dirty="0" smtClean="0"/>
              <a:t>11-15/525r1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Call for submissions to address the IP related comments by July meeting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Resolve </a:t>
            </a:r>
            <a:r>
              <a:rPr lang="en-US" altLang="ko-KR" dirty="0" smtClean="0"/>
              <a:t>4 remaining comments </a:t>
            </a:r>
            <a:r>
              <a:rPr lang="en-US" altLang="ko-KR" dirty="0" smtClean="0"/>
              <a:t>(CID </a:t>
            </a:r>
            <a:r>
              <a:rPr lang="en-US" altLang="ko-KR" dirty="0"/>
              <a:t>7001, 7002, 7003 and </a:t>
            </a:r>
            <a:r>
              <a:rPr lang="en-US" altLang="ko-KR" dirty="0" smtClean="0"/>
              <a:t>7012) and </a:t>
            </a:r>
            <a:r>
              <a:rPr lang="en-US" altLang="ko-KR" dirty="0" smtClean="0"/>
              <a:t>go to a </a:t>
            </a:r>
            <a:r>
              <a:rPr lang="en-US" altLang="ko-KR" dirty="0" smtClean="0"/>
              <a:t>sponsor ballot </a:t>
            </a:r>
            <a:r>
              <a:rPr lang="en-US" altLang="ko-KR" dirty="0" smtClean="0"/>
              <a:t>after July meeting</a:t>
            </a:r>
            <a:endParaRPr lang="en-US" altLang="ko-KR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 smtClean="0"/>
              <a:t>June </a:t>
            </a:r>
            <a:r>
              <a:rPr lang="en-US" altLang="ko-KR" dirty="0"/>
              <a:t>9, 8PM ET for 2 hour</a:t>
            </a:r>
          </a:p>
          <a:p>
            <a:pPr marL="609600" indent="-609600"/>
            <a:r>
              <a:rPr lang="en-US" altLang="ko-KR" dirty="0"/>
              <a:t>July 7, 8PM ET for 2 hour</a:t>
            </a:r>
          </a:p>
          <a:p>
            <a:pPr marL="609600" indent="-609600"/>
            <a:endParaRPr lang="en-US" altLang="ko-KR" dirty="0"/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dirty="0" smtClean="0"/>
              <a:t>July 2015</a:t>
            </a:r>
            <a:endParaRPr lang="en-US" altLang="ko-KR" dirty="0"/>
          </a:p>
          <a:p>
            <a:r>
              <a:rPr lang="en-US" altLang="ko-KR" dirty="0"/>
              <a:t>Initial Recirculation Sponsor Ballot : November </a:t>
            </a:r>
            <a:r>
              <a:rPr lang="en-US" altLang="ko-KR" dirty="0" smtClean="0"/>
              <a:t>2015</a:t>
            </a:r>
            <a:endParaRPr lang="en-US" altLang="ko-KR" dirty="0"/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2343</TotalTime>
  <Words>264</Words>
  <Application>Microsoft Office PowerPoint</Application>
  <PresentationFormat>화면 슬라이드 쇼(4:3)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May 2015</vt:lpstr>
      <vt:lpstr>Abstract</vt:lpstr>
      <vt:lpstr>Activity in TGah</vt:lpstr>
      <vt:lpstr>Going forward</vt:lpstr>
      <vt:lpstr>Teleconference</vt:lpstr>
      <vt:lpstr>TGah 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267</cp:revision>
  <cp:lastPrinted>1998-02-10T13:28:06Z</cp:lastPrinted>
  <dcterms:created xsi:type="dcterms:W3CDTF">2009-11-09T00:32:22Z</dcterms:created>
  <dcterms:modified xsi:type="dcterms:W3CDTF">2015-05-14T23:41:42Z</dcterms:modified>
</cp:coreProperties>
</file>