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70" r:id="rId4"/>
    <p:sldId id="274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2598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810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35593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802.11-15/0676r0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99-05-0ngp-ngp-sg-may-2015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SG </a:t>
            </a:r>
            <a:r>
              <a:rPr lang="en-US" dirty="0" smtClean="0"/>
              <a:t>May 2015 </a:t>
            </a:r>
            <a:r>
              <a:rPr lang="en-US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2015-05-13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/>
          </p:nvPr>
        </p:nvGraphicFramePr>
        <p:xfrm>
          <a:off x="708025" y="2743200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2743200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smtClean="0"/>
              <a:t>NGP SG closing </a:t>
            </a:r>
            <a:r>
              <a:rPr lang="en-US" dirty="0" smtClean="0"/>
              <a:t>report for </a:t>
            </a:r>
            <a:r>
              <a:rPr lang="en-US" dirty="0" smtClean="0"/>
              <a:t>the Vancouver meeting, May 2015</a:t>
            </a:r>
            <a:r>
              <a:rPr lang="en-US" dirty="0" smtClean="0"/>
              <a:t>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9917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Completed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marL="609600" indent="-609600"/>
            <a:r>
              <a:rPr lang="en-US" sz="2800" b="0" dirty="0" smtClean="0"/>
              <a:t>Review and approval of PAR and CSD documents for WG </a:t>
            </a:r>
            <a:r>
              <a:rPr lang="en-US" sz="2800" b="0" dirty="0" smtClean="0"/>
              <a:t>motion.</a:t>
            </a:r>
          </a:p>
          <a:p>
            <a:pPr marL="609600" indent="-609600"/>
            <a:r>
              <a:rPr lang="en-US" sz="2800" b="0" dirty="0" smtClean="0"/>
              <a:t>Review of proposed use case documents.</a:t>
            </a:r>
            <a:endParaRPr lang="en-US" sz="2800" b="0" dirty="0" smtClean="0"/>
          </a:p>
          <a:p>
            <a:pPr marL="609600" indent="-609600"/>
            <a:r>
              <a:rPr lang="en-US" sz="2800" b="0" dirty="0" smtClean="0"/>
              <a:t>Review of technical submissions.</a:t>
            </a:r>
          </a:p>
          <a:p>
            <a:pPr marL="609600" indent="-609600"/>
            <a:endParaRPr lang="en-US" sz="2800" b="0" dirty="0" smtClean="0"/>
          </a:p>
          <a:p>
            <a:pPr marL="609600" indent="-609600"/>
            <a:r>
              <a:rPr lang="en-US" sz="2800" b="0" dirty="0" smtClean="0"/>
              <a:t>Agenda: See </a:t>
            </a:r>
            <a:r>
              <a:rPr lang="en-US" sz="2800" b="0" dirty="0" smtClean="0">
                <a:hlinkClick r:id="rId3"/>
              </a:rPr>
              <a:t>11-15/499</a:t>
            </a:r>
            <a:endParaRPr lang="en-US" sz="2800" b="0" dirty="0" smtClean="0"/>
          </a:p>
          <a:p>
            <a:pPr marL="0" indent="0">
              <a:buNone/>
            </a:pPr>
            <a:endParaRPr lang="en-US" sz="2800" b="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June meeting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Pendent WG approval of PAR and CSD, resolving EC members and 802 WG comments for circulated PAR and CSD.</a:t>
            </a:r>
            <a:endParaRPr lang="en-US" b="0" dirty="0" smtClean="0"/>
          </a:p>
          <a:p>
            <a:pPr algn="just"/>
            <a:r>
              <a:rPr lang="en-US" altLang="en-US" b="0" dirty="0" smtClean="0"/>
              <a:t>Continue review and adoption of Use Case to use case work draft document.</a:t>
            </a:r>
          </a:p>
          <a:p>
            <a:pPr algn="just"/>
            <a:r>
              <a:rPr lang="en-US" altLang="en-US" b="0" dirty="0" smtClean="0"/>
              <a:t>Continue review of technical submissions (performance analysis, positioning techniques, </a:t>
            </a:r>
            <a:r>
              <a:rPr lang="en-US" altLang="en-US" b="0" dirty="0" err="1" smtClean="0"/>
              <a:t>chalanges</a:t>
            </a:r>
            <a:r>
              <a:rPr lang="en-US" altLang="en-US" b="0" dirty="0" smtClean="0"/>
              <a:t> etc</a:t>
            </a:r>
            <a:r>
              <a:rPr lang="en-US" altLang="en-US" b="0" dirty="0"/>
              <a:t>.).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3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July 1st</a:t>
            </a:r>
            <a:r>
              <a:rPr lang="en-US" altLang="en-US" dirty="0" smtClean="0"/>
              <a:t> </a:t>
            </a:r>
            <a:r>
              <a:rPr lang="en-US" altLang="en-US" dirty="0"/>
              <a:t>10:00 </a:t>
            </a:r>
            <a:r>
              <a:rPr lang="en-US" altLang="en-US" dirty="0" smtClean="0"/>
              <a:t>AM – </a:t>
            </a:r>
            <a:r>
              <a:rPr lang="en-US" altLang="en-US" dirty="0"/>
              <a:t>11:00 </a:t>
            </a:r>
            <a:r>
              <a:rPr lang="en-US" altLang="en-US" dirty="0" smtClean="0"/>
              <a:t>EST.</a:t>
            </a:r>
          </a:p>
          <a:p>
            <a:pPr algn="just"/>
            <a:endParaRPr lang="en-US" altLang="en-US" dirty="0"/>
          </a:p>
          <a:p>
            <a:pPr algn="just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4023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17629</TotalTime>
  <Words>228</Words>
  <Application>Microsoft Office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802-11-PathProtection</vt:lpstr>
      <vt:lpstr>Document</vt:lpstr>
      <vt:lpstr>NGP SG May 2015 Closing Report</vt:lpstr>
      <vt:lpstr>Abstract</vt:lpstr>
      <vt:lpstr>Work Completed</vt:lpstr>
      <vt:lpstr>Goals for June meeting</vt:lpstr>
      <vt:lpstr>Conference Call Times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Segev, Jonathan</cp:lastModifiedBy>
  <cp:revision>156</cp:revision>
  <cp:lastPrinted>1998-02-10T13:28:06Z</cp:lastPrinted>
  <dcterms:created xsi:type="dcterms:W3CDTF">2009-11-09T00:32:22Z</dcterms:created>
  <dcterms:modified xsi:type="dcterms:W3CDTF">2015-05-14T00:15:43Z</dcterms:modified>
</cp:coreProperties>
</file>