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2" r:id="rId3"/>
    <p:sldId id="293" r:id="rId4"/>
    <p:sldId id="297" r:id="rId5"/>
    <p:sldId id="290" r:id="rId6"/>
    <p:sldId id="296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296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July 2009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802.11-09/0840r0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July 2009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802.11-08/1455r0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Jan 2009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80706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0BDA00EA-C510-44A9-980E-C8DBCAD60F3A}" type="slidenum">
              <a:rPr lang="en-US" smtClean="0"/>
              <a:pPr/>
              <a:t>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May 2015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802.11-15/0670r0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 smtClean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 smtClean="0"/>
              <a:t>	Mark Hamilton,</a:t>
            </a:r>
            <a:r>
              <a:rPr lang="en-US" baseline="0" dirty="0" smtClean="0"/>
              <a:t> Ruckus Wireless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2015-05-14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1618721"/>
              </p:ext>
            </p:extLst>
          </p:nvPr>
        </p:nvGraphicFramePr>
        <p:xfrm>
          <a:off x="515938" y="2286000"/>
          <a:ext cx="7727950" cy="2582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2" name="Document" r:id="rId4" imgW="8267030" imgH="2760161" progId="Word.Document.8">
                  <p:embed/>
                </p:oleObj>
              </mc:Choice>
              <mc:Fallback>
                <p:oleObj name="Document" r:id="rId4" imgW="8267030" imgH="2760161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6000"/>
                        <a:ext cx="7727950" cy="2582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 smtClean="0"/>
              <a:t>May 2015, Vancouver meeting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802.11 as a component (11-15/0593r0)</a:t>
            </a:r>
          </a:p>
          <a:p>
            <a:pPr lvl="1">
              <a:spcBef>
                <a:spcPts val="0"/>
              </a:spcBef>
            </a:pPr>
            <a:r>
              <a:rPr lang="en-US" b="1" dirty="0" smtClean="0"/>
              <a:t>Consider a tutorial in July: 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How should 802.11 fit into larger eco-systems, especially including 5G,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How should 11WG participate in developing the architecture and any necessary standards?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Will continue on conference call, and next session (and off-line)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Draft is getting close; Agreed to merge two draft patterns, add a new pattern for “status” attributes – expect to end up with three patterns, total (11-15/0355)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Next session: Complete the above pattern drafting, circulate for review/comment by TG Chairs/TG participants</a:t>
            </a:r>
          </a:p>
          <a:p>
            <a:pPr>
              <a:spcBef>
                <a:spcPts val="0"/>
              </a:spcBef>
            </a:pPr>
            <a:r>
              <a:rPr lang="en-US" dirty="0"/>
              <a:t>Annex R</a:t>
            </a:r>
          </a:p>
          <a:p>
            <a:pPr lvl="1">
              <a:spcBef>
                <a:spcPts val="0"/>
              </a:spcBef>
            </a:pPr>
            <a:r>
              <a:rPr lang="en-US" dirty="0"/>
              <a:t>Approved document to send to TGmc, to make Annex R normative, and add the “DSAF” </a:t>
            </a:r>
            <a:r>
              <a:rPr lang="en-US" dirty="0" smtClean="0"/>
              <a:t>concept (11-15/0555r1)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43434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/>
              <a:t>REVmc Figure 5-1 (11-15/0540)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Reviewed Figures 5-1, et </a:t>
            </a:r>
            <a:r>
              <a:rPr lang="en-US" dirty="0" err="1" smtClean="0"/>
              <a:t>seq</a:t>
            </a:r>
            <a:r>
              <a:rPr lang="en-US" dirty="0" smtClean="0"/>
              <a:t>, in REVmc D4.0, in response to Sponsor Ballot comment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Discussion uncovered some architectural “surprises” in the Standard (included since the very first Draft 1)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A few figures are straightforward, are being sent to TGmc for consideration</a:t>
            </a:r>
          </a:p>
          <a:p>
            <a:pPr lvl="1">
              <a:spcBef>
                <a:spcPts val="0"/>
              </a:spcBef>
            </a:pPr>
            <a:r>
              <a:rPr lang="en-US" dirty="0" smtClean="0"/>
              <a:t>Other figures will take more discussion – to be continued …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IETF/802 </a:t>
            </a:r>
            <a:r>
              <a:rPr lang="en-US" dirty="0"/>
              <a:t>coordination update</a:t>
            </a:r>
          </a:p>
          <a:p>
            <a:pPr lvl="1">
              <a:spcBef>
                <a:spcPts val="0"/>
              </a:spcBef>
            </a:pPr>
            <a:r>
              <a:rPr lang="en-US" sz="2200" dirty="0"/>
              <a:t>No news</a:t>
            </a:r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 smtClean="0"/>
              <a:t>TGak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sz="2200" dirty="0"/>
              <a:t>Discussed </a:t>
            </a:r>
            <a:r>
              <a:rPr lang="en-US" sz="2200" dirty="0" smtClean="0"/>
              <a:t>how to model </a:t>
            </a:r>
            <a:r>
              <a:rPr lang="en-US" sz="2200" dirty="0" smtClean="0"/>
              <a:t>GLK </a:t>
            </a:r>
            <a:r>
              <a:rPr lang="en-US" sz="2200" dirty="0" err="1" smtClean="0"/>
              <a:t>ESSes</a:t>
            </a:r>
            <a:r>
              <a:rPr lang="en-US" sz="2200" dirty="0" smtClean="0"/>
              <a:t>.</a:t>
            </a:r>
          </a:p>
          <a:p>
            <a:pPr lvl="1">
              <a:spcBef>
                <a:spcPts val="0"/>
              </a:spcBef>
            </a:pPr>
            <a:r>
              <a:rPr lang="en-US" sz="2200" dirty="0" smtClean="0"/>
              <a:t>Further discussed the Figure 5-1 “surprise” above, and also its implications on GLK AP architecture.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95795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June 3, 11am ET, 1 hour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2015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 smtClean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as a component in a larger eco-system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 smtClean="0"/>
              <a:t>802.11 Architecture topics: Figure 5-1 et </a:t>
            </a:r>
            <a:r>
              <a:rPr lang="en-US" sz="2600" dirty="0" err="1" smtClean="0"/>
              <a:t>seq</a:t>
            </a:r>
            <a:endParaRPr lang="en-US" sz="2600" dirty="0" smtClean="0"/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</a:t>
            </a:r>
            <a:r>
              <a:rPr lang="en-US" sz="2600" dirty="0" smtClean="0"/>
              <a:t>discussions</a:t>
            </a:r>
          </a:p>
          <a:p>
            <a:pPr>
              <a:lnSpc>
                <a:spcPct val="90000"/>
              </a:lnSpc>
            </a:pPr>
            <a:r>
              <a:rPr lang="en-US" sz="3000" dirty="0" smtClean="0"/>
              <a:t>One </a:t>
            </a:r>
            <a:r>
              <a:rPr lang="en-US" sz="3000" dirty="0"/>
              <a:t>joint session with TGak </a:t>
            </a:r>
            <a:endParaRPr lang="en-US" sz="3000" dirty="0" smtClean="0"/>
          </a:p>
          <a:p>
            <a:pPr lvl="1">
              <a:lnSpc>
                <a:spcPct val="90000"/>
              </a:lnSpc>
            </a:pPr>
            <a:r>
              <a:rPr lang="en-US" sz="2600" dirty="0" smtClean="0"/>
              <a:t>11ak architecture discussions</a:t>
            </a:r>
          </a:p>
          <a:p>
            <a:pPr>
              <a:lnSpc>
                <a:spcPct val="90000"/>
              </a:lnSpc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2206</TotalTime>
  <Words>396</Words>
  <Application>Microsoft Office PowerPoint</Application>
  <PresentationFormat>On-screen Show (4:3)</PresentationFormat>
  <Paragraphs>62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</vt:lpstr>
      <vt:lpstr>Teleconference(s)</vt:lpstr>
      <vt:lpstr>May 2015 Plans</vt:lpstr>
    </vt:vector>
  </TitlesOfParts>
  <Company>Calypso Ventures,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135</cp:revision>
  <cp:lastPrinted>1998-02-10T13:28:06Z</cp:lastPrinted>
  <dcterms:created xsi:type="dcterms:W3CDTF">2009-07-15T16:38:20Z</dcterms:created>
  <dcterms:modified xsi:type="dcterms:W3CDTF">2015-05-14T19:03:26Z</dcterms:modified>
</cp:coreProperties>
</file>