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>
        <p:scale>
          <a:sx n="88" d="100"/>
          <a:sy n="88" d="100"/>
        </p:scale>
        <p:origin x="-786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802.11-15/0669r0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47-00-0wng-ngmn-5g-white-paper-overview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647-01-0wng-may-2015-wng-meeting-minutes-vancouver.doc" TargetMode="External"/><Relationship Id="rId4" Type="http://schemas.openxmlformats.org/officeDocument/2006/relationships/hyperlink" Target="https://mentor.ieee.org/802.11/dcn/15/11-15-0545-00-0wng-integrated-long-range-mod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/>
              <a:t>2015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4563" y="6475413"/>
            <a:ext cx="124936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Jim Lansford (CSR)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2015-05-15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/>
        </p:nvGraphicFramePr>
        <p:xfrm>
          <a:off x="533400" y="2286000"/>
          <a:ext cx="76088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4" imgW="8121798" imgH="2309827" progId="Word.Document.8">
                  <p:embed/>
                </p:oleObj>
              </mc:Choice>
              <mc:Fallback>
                <p:oleObj name="Document" r:id="rId4" imgW="8121798" imgH="230982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7608888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/>
              <a:t>2015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4563" y="6475413"/>
            <a:ext cx="124936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Jim Lansford (CSR)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May </a:t>
            </a:r>
            <a:r>
              <a:rPr lang="en-GB" altLang="en-US" sz="3200" dirty="0" smtClean="0"/>
              <a:t>2015, </a:t>
            </a:r>
            <a:r>
              <a:rPr lang="en-GB" altLang="en-US" sz="3200" dirty="0" smtClean="0"/>
              <a:t>Vancouver, Canada</a:t>
            </a: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/>
              <a:t>2015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4563" y="6475413"/>
            <a:ext cx="124936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Jim Lansford (CSR)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Presentations at </a:t>
            </a:r>
            <a:r>
              <a:rPr lang="en-US" altLang="en-US" sz="2800" dirty="0" smtClean="0"/>
              <a:t>May </a:t>
            </a:r>
            <a:r>
              <a:rPr lang="en-US" altLang="en-US" sz="2800" dirty="0" smtClean="0"/>
              <a:t>2015 meeting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/>
              <a:t>1. “NGMN 5G White Paper Overview ” by </a:t>
            </a:r>
            <a:r>
              <a:rPr lang="en-US" altLang="en-US" sz="2000" dirty="0" err="1"/>
              <a:t>Jeorge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Hurtarte</a:t>
            </a:r>
            <a:r>
              <a:rPr lang="en-US" altLang="en-US" sz="2000" dirty="0"/>
              <a:t> (Teradyne)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dirty="0">
                <a:hlinkClick r:id="rId3"/>
              </a:rPr>
              <a:t>https://mentor.ieee.org/802.11/dcn/15/11-15-0547-00-0wng-ngmn-5g-white-paper-overview.pptx</a:t>
            </a:r>
            <a:r>
              <a:rPr lang="en-US" altLang="en-US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/>
              <a:t>2. “Integrated Long Range Mode” by Tim Godfrey (EPRI)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1800" dirty="0" smtClean="0">
                <a:hlinkClick r:id="rId4"/>
              </a:rPr>
              <a:t>https</a:t>
            </a:r>
            <a:r>
              <a:rPr lang="en-US" altLang="en-US" sz="1800" dirty="0">
                <a:hlinkClick r:id="rId4"/>
              </a:rPr>
              <a:t>://mentor.ieee.org/802.11/dcn/15/11-15-0545-00-0wng-integrated-long-range-mode.pptx</a:t>
            </a:r>
            <a:r>
              <a:rPr lang="en-US" altLang="en-US" sz="1800" dirty="0"/>
              <a:t> </a:t>
            </a:r>
            <a:endParaRPr lang="en-US" altLang="en-US" sz="1800" dirty="0" smtClean="0"/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1800" dirty="0" smtClean="0"/>
              <a:t>- Straw poll indicated further study is needed</a:t>
            </a:r>
            <a:endParaRPr lang="en-US" altLang="en-US" sz="1800" dirty="0"/>
          </a:p>
          <a:p>
            <a:pPr marL="457200" indent="-457200">
              <a:lnSpc>
                <a:spcPct val="90000"/>
              </a:lnSpc>
            </a:pPr>
            <a:r>
              <a:rPr lang="en-GB" altLang="en-US" dirty="0" smtClean="0"/>
              <a:t>Minutes</a:t>
            </a:r>
            <a:endParaRPr lang="en-GB" altLang="en-US" dirty="0" smtClean="0"/>
          </a:p>
          <a:p>
            <a:pPr lvl="1">
              <a:lnSpc>
                <a:spcPct val="90000"/>
              </a:lnSpc>
            </a:pPr>
            <a:r>
              <a:rPr lang="en-GB" altLang="en-US" dirty="0">
                <a:hlinkClick r:id="rId5"/>
              </a:rPr>
              <a:t>https://</a:t>
            </a:r>
            <a:r>
              <a:rPr lang="en-GB" altLang="en-US" dirty="0" smtClean="0">
                <a:hlinkClick r:id="rId5"/>
              </a:rPr>
              <a:t>mentor.ieee.org/802.11/dcn/15/11-15-0647-01-0wng-may-2015-wng-meeting-minutes-vancouver.doc</a:t>
            </a:r>
            <a:r>
              <a:rPr lang="en-GB" altLang="en-US" dirty="0" smtClean="0"/>
              <a:t>  </a:t>
            </a:r>
            <a:endParaRPr lang="en-GB" altLang="en-US" dirty="0" smtClean="0"/>
          </a:p>
          <a:p>
            <a:pPr marL="457200" indent="-457200">
              <a:lnSpc>
                <a:spcPct val="90000"/>
              </a:lnSpc>
            </a:pPr>
            <a:r>
              <a:rPr lang="en-GB" altLang="ko-KR" dirty="0" smtClean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July</a:t>
            </a:r>
            <a:r>
              <a:rPr lang="en-GB" altLang="ko-KR" dirty="0" smtClean="0">
                <a:ea typeface="Gulim" pitchFamily="34" charset="-127"/>
              </a:rPr>
              <a:t> </a:t>
            </a:r>
            <a:r>
              <a:rPr lang="en-GB" altLang="ko-KR" dirty="0" smtClean="0">
                <a:ea typeface="Gulim" pitchFamily="34" charset="-127"/>
              </a:rPr>
              <a:t>2015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Panel discussion on 5G/NGMN and the role of 802.11 + any other presentations (possible follow-up to Tim Godfrey’s presentation)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One </a:t>
            </a:r>
            <a:r>
              <a:rPr lang="en-US" altLang="en-US" dirty="0" smtClean="0"/>
              <a:t>2 hour </a:t>
            </a:r>
            <a:r>
              <a:rPr lang="en-US" altLang="en-US" dirty="0" smtClean="0"/>
              <a:t>session…a second may be necessary</a:t>
            </a: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13251</TotalTime>
  <Words>178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Closing Report</vt:lpstr>
      <vt:lpstr>Abstract</vt:lpstr>
      <vt:lpstr>PowerPoint Presentation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2013-05</dc:title>
  <dc:creator>Clint Chaplin</dc:creator>
  <cp:lastModifiedBy>Jim Lansford</cp:lastModifiedBy>
  <cp:revision>735</cp:revision>
  <cp:lastPrinted>1998-02-10T13:28:06Z</cp:lastPrinted>
  <dcterms:created xsi:type="dcterms:W3CDTF">2004-12-02T14:01:45Z</dcterms:created>
  <dcterms:modified xsi:type="dcterms:W3CDTF">2015-05-13T16:56:23Z</dcterms:modified>
</cp:coreProperties>
</file>