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06" r:id="rId15"/>
    <p:sldId id="305" r:id="rId16"/>
    <p:sldId id="309" r:id="rId17"/>
    <p:sldId id="307" r:id="rId18"/>
    <p:sldId id="308" r:id="rId19"/>
    <p:sldId id="311" r:id="rId20"/>
    <p:sldId id="263" r:id="rId21"/>
    <p:sldId id="268" r:id="rId22"/>
    <p:sldId id="264" r:id="rId23"/>
    <p:sldId id="303" r:id="rId24"/>
    <p:sldId id="293" r:id="rId25"/>
    <p:sldId id="294" r:id="rId26"/>
    <p:sldId id="296" r:id="rId27"/>
    <p:sldId id="297" r:id="rId28"/>
    <p:sldId id="298" r:id="rId29"/>
    <p:sldId id="299" r:id="rId30"/>
    <p:sldId id="300" r:id="rId31"/>
    <p:sldId id="301" r:id="rId32"/>
    <p:sldId id="302"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9" d="100"/>
          <a:sy n="79" d="100"/>
        </p:scale>
        <p:origin x="-77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249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802.11-15/650r2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0981113"/>
              </p:ext>
            </p:extLst>
          </p:nvPr>
        </p:nvGraphicFramePr>
        <p:xfrm>
          <a:off x="519113" y="2276475"/>
          <a:ext cx="7991475" cy="3130550"/>
        </p:xfrm>
        <a:graphic>
          <a:graphicData uri="http://schemas.openxmlformats.org/presentationml/2006/ole">
            <mc:AlternateContent xmlns:mc="http://schemas.openxmlformats.org/markup-compatibility/2006">
              <mc:Choice xmlns:v="urn:schemas-microsoft-com:vml" Requires="v">
                <p:oleObj spid="_x0000_s3155"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276475"/>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Vancouver, Canada</a:t>
            </a:r>
          </a:p>
          <a:p>
            <a:r>
              <a:rPr lang="en-US" dirty="0" smtClean="0"/>
              <a:t>2015-05-12</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2015-03-11: 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11-15/606r0</a:t>
            </a:r>
          </a:p>
          <a:p>
            <a:pPr>
              <a:buFont typeface="Arial" panose="020B0604020202020204" pitchFamily="34" charset="0"/>
              <a:buChar char="•"/>
            </a:pPr>
            <a:r>
              <a:rPr lang="en-US" altLang="ko-KR" dirty="0" smtClean="0"/>
              <a:t>2015-05-12: Second </a:t>
            </a:r>
            <a:r>
              <a:rPr lang="en-US" altLang="ko-KR" dirty="0"/>
              <a:t>meeting of 802.11ax SR ad hoc group</a:t>
            </a:r>
          </a:p>
          <a:p>
            <a:pPr lvl="1">
              <a:buFont typeface="Arial" panose="020B0604020202020204" pitchFamily="34" charset="0"/>
              <a:buChar char="•"/>
            </a:pPr>
            <a:r>
              <a:rPr lang="en-US" altLang="ko-KR" dirty="0"/>
              <a:t>Meeting minutes in </a:t>
            </a:r>
            <a:r>
              <a:rPr lang="en-US" altLang="ko-KR" dirty="0" smtClean="0"/>
              <a:t>[X]</a:t>
            </a:r>
            <a:endParaRPr lang="en-US" altLang="ko-KR"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fontScale="92500" lnSpcReduction="20000"/>
          </a:bodyPr>
          <a:lstStyle/>
          <a:p>
            <a:pPr>
              <a:buFont typeface="Arial" panose="020B0604020202020204" pitchFamily="34" charset="0"/>
              <a:buChar char="•"/>
            </a:pPr>
            <a:r>
              <a:rPr lang="en-US" dirty="0">
                <a:solidFill>
                  <a:srgbClr val="00B050"/>
                </a:solidFill>
              </a:rPr>
              <a:t>Call meeting to order </a:t>
            </a:r>
          </a:p>
          <a:p>
            <a:pPr>
              <a:buFont typeface="Arial" panose="020B0604020202020204" pitchFamily="34" charset="0"/>
              <a:buChar char="•"/>
            </a:pPr>
            <a:r>
              <a:rPr lang="en-US" dirty="0">
                <a:solidFill>
                  <a:srgbClr val="00B050"/>
                </a:solidFill>
              </a:rPr>
              <a:t>Patent policy, etc. (Call for Potentially Essential Patents)</a:t>
            </a:r>
          </a:p>
          <a:p>
            <a:pPr>
              <a:buFont typeface="Arial" panose="020B0604020202020204" pitchFamily="34" charset="0"/>
              <a:buChar char="•"/>
            </a:pPr>
            <a:r>
              <a:rPr lang="en-US" dirty="0">
                <a:solidFill>
                  <a:srgbClr val="00B050"/>
                </a:solidFill>
              </a:rPr>
              <a:t>Set and approve </a:t>
            </a:r>
            <a:r>
              <a:rPr lang="en-US" dirty="0" smtClean="0">
                <a:solidFill>
                  <a:srgbClr val="00B050"/>
                </a:solidFill>
              </a:rPr>
              <a:t>agenda</a:t>
            </a:r>
            <a:endParaRPr lang="en-US" dirty="0">
              <a:solidFill>
                <a:srgbClr val="00B050"/>
              </a:solidFill>
            </a:endParaRPr>
          </a:p>
          <a:p>
            <a:pPr>
              <a:buFont typeface="Arial" panose="020B0604020202020204" pitchFamily="34" charset="0"/>
              <a:buChar char="•"/>
            </a:pPr>
            <a:r>
              <a:rPr lang="en-US" dirty="0">
                <a:solidFill>
                  <a:srgbClr val="00B050"/>
                </a:solidFill>
              </a:rPr>
              <a:t>Review ad hoc rules </a:t>
            </a:r>
            <a:endParaRPr lang="en-US" dirty="0" smtClean="0">
              <a:solidFill>
                <a:srgbClr val="00B050"/>
              </a:solidFill>
            </a:endParaRPr>
          </a:p>
          <a:p>
            <a:pPr>
              <a:buFont typeface="Arial" panose="020B0604020202020204" pitchFamily="34" charset="0"/>
              <a:buChar char="•"/>
            </a:pPr>
            <a:r>
              <a:rPr lang="en-US" altLang="en-US" dirty="0">
                <a:solidFill>
                  <a:srgbClr val="00B050"/>
                </a:solidFill>
              </a:rPr>
              <a:t>Approve previous ad hoc session </a:t>
            </a:r>
            <a:r>
              <a:rPr lang="en-US" altLang="en-US" dirty="0" smtClean="0">
                <a:solidFill>
                  <a:srgbClr val="00B050"/>
                </a:solidFill>
              </a:rPr>
              <a:t>minutes</a:t>
            </a:r>
          </a:p>
          <a:p>
            <a:pPr lvl="1">
              <a:buFont typeface="Arial" panose="020B0604020202020204" pitchFamily="34" charset="0"/>
              <a:buChar char="•"/>
            </a:pPr>
            <a:r>
              <a:rPr lang="en-US" dirty="0" smtClean="0">
                <a:solidFill>
                  <a:srgbClr val="00B050"/>
                </a:solidFill>
              </a:rPr>
              <a:t>11-15/606r0 </a:t>
            </a:r>
            <a:r>
              <a:rPr lang="en-GB" altLang="ko-KR" dirty="0">
                <a:solidFill>
                  <a:srgbClr val="00B050"/>
                </a:solidFill>
              </a:rPr>
              <a:t>Minutes of the March 2015 meeting of the IEEE 802.11ax Spatial Reuse ad hoc </a:t>
            </a:r>
            <a:r>
              <a:rPr lang="en-GB" altLang="ko-KR" dirty="0" smtClean="0">
                <a:solidFill>
                  <a:srgbClr val="00B050"/>
                </a:solidFill>
              </a:rPr>
              <a:t>group (already approved during TG meeting)</a:t>
            </a:r>
            <a:endParaRPr lang="en-US" dirty="0" smtClean="0">
              <a:solidFill>
                <a:srgbClr val="00B050"/>
              </a:solidFill>
            </a:endParaRPr>
          </a:p>
          <a:p>
            <a:pPr>
              <a:buFont typeface="Arial" panose="020B0604020202020204" pitchFamily="34" charset="0"/>
              <a:buChar char="•"/>
            </a:pPr>
            <a:r>
              <a:rPr lang="en-US" dirty="0" smtClean="0"/>
              <a:t>Technical Presentations approved by 802.11ax for presentation this week, and related straw polls</a:t>
            </a:r>
          </a:p>
          <a:p>
            <a:pPr>
              <a:buFont typeface="Arial" panose="020B0604020202020204" pitchFamily="34" charset="0"/>
              <a:buChar char="•"/>
            </a:pPr>
            <a:r>
              <a:rPr lang="en-US" dirty="0" smtClean="0"/>
              <a:t>Any </a:t>
            </a:r>
            <a:r>
              <a:rPr lang="en-US" dirty="0"/>
              <a:t>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2015-05-12 agenda</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altLang="ko-KR" dirty="0">
                <a:solidFill>
                  <a:srgbClr val="00B050"/>
                </a:solidFill>
              </a:rPr>
              <a:t>11-15/0588r0, CCA revisit II, Amin </a:t>
            </a:r>
            <a:r>
              <a:rPr lang="en-US" altLang="ko-KR" dirty="0" err="1">
                <a:solidFill>
                  <a:srgbClr val="00B050"/>
                </a:solidFill>
              </a:rPr>
              <a:t>Jafarian</a:t>
            </a:r>
            <a:r>
              <a:rPr lang="en-US" altLang="ko-KR" dirty="0">
                <a:solidFill>
                  <a:srgbClr val="00B050"/>
                </a:solidFill>
              </a:rPr>
              <a:t> </a:t>
            </a:r>
            <a:endParaRPr lang="en-US" dirty="0" smtClean="0">
              <a:solidFill>
                <a:srgbClr val="00B050"/>
              </a:solidFill>
            </a:endParaRPr>
          </a:p>
          <a:p>
            <a:pPr>
              <a:buFont typeface="Arial" panose="020B0604020202020204" pitchFamily="34" charset="0"/>
              <a:buChar char="•"/>
            </a:pPr>
            <a:r>
              <a:rPr lang="en-US" dirty="0" smtClean="0">
                <a:solidFill>
                  <a:srgbClr val="00B050"/>
                </a:solidFill>
              </a:rPr>
              <a:t>11-15/0543r3, </a:t>
            </a:r>
            <a:r>
              <a:rPr lang="en-US" dirty="0">
                <a:solidFill>
                  <a:srgbClr val="00B050"/>
                </a:solidFill>
              </a:rPr>
              <a:t>Simulation </a:t>
            </a:r>
            <a:r>
              <a:rPr lang="en-US" dirty="0" smtClean="0">
                <a:solidFill>
                  <a:srgbClr val="00B050"/>
                </a:solidFill>
              </a:rPr>
              <a:t>Scenario </a:t>
            </a:r>
            <a:r>
              <a:rPr lang="en-US" dirty="0">
                <a:solidFill>
                  <a:srgbClr val="00B050"/>
                </a:solidFill>
              </a:rPr>
              <a:t>changes for Frequency </a:t>
            </a:r>
            <a:r>
              <a:rPr lang="en-US" dirty="0" smtClean="0">
                <a:solidFill>
                  <a:srgbClr val="00B050"/>
                </a:solidFill>
              </a:rPr>
              <a:t>Re-use, Graham Smith</a:t>
            </a:r>
          </a:p>
          <a:p>
            <a:pPr>
              <a:buFont typeface="Arial" panose="020B0604020202020204" pitchFamily="34" charset="0"/>
              <a:buChar char="•"/>
            </a:pPr>
            <a:r>
              <a:rPr lang="en-US" dirty="0" smtClean="0">
                <a:solidFill>
                  <a:srgbClr val="00B050"/>
                </a:solidFill>
              </a:rPr>
              <a:t>11-15/0544r0, </a:t>
            </a:r>
            <a:r>
              <a:rPr lang="en-US" dirty="0">
                <a:solidFill>
                  <a:srgbClr val="00B050"/>
                </a:solidFill>
              </a:rPr>
              <a:t>Proposed text </a:t>
            </a:r>
            <a:r>
              <a:rPr lang="en-US" dirty="0" smtClean="0">
                <a:solidFill>
                  <a:srgbClr val="00B050"/>
                </a:solidFill>
              </a:rPr>
              <a:t>additions </a:t>
            </a:r>
            <a:r>
              <a:rPr lang="en-US" dirty="0">
                <a:solidFill>
                  <a:srgbClr val="00B050"/>
                </a:solidFill>
              </a:rPr>
              <a:t>to 14/980 for frequency re-use, </a:t>
            </a:r>
            <a:r>
              <a:rPr lang="en-US" altLang="ko-KR" dirty="0">
                <a:solidFill>
                  <a:srgbClr val="00B050"/>
                </a:solidFill>
              </a:rPr>
              <a:t>Graham </a:t>
            </a:r>
            <a:r>
              <a:rPr lang="en-US" altLang="ko-KR" dirty="0" smtClean="0">
                <a:solidFill>
                  <a:srgbClr val="00B050"/>
                </a:solidFill>
              </a:rPr>
              <a:t>Smith</a:t>
            </a:r>
          </a:p>
          <a:p>
            <a:pPr>
              <a:buFont typeface="Arial" panose="020B0604020202020204" pitchFamily="34" charset="0"/>
              <a:buChar char="•"/>
            </a:pPr>
            <a:r>
              <a:rPr lang="en-US" dirty="0" smtClean="0">
                <a:solidFill>
                  <a:srgbClr val="00B050"/>
                </a:solidFill>
              </a:rPr>
              <a:t>11-15/0548r0, </a:t>
            </a:r>
            <a:r>
              <a:rPr lang="en-US" dirty="0">
                <a:solidFill>
                  <a:srgbClr val="00B050"/>
                </a:solidFill>
              </a:rPr>
              <a:t>Enterprise Scenario and </a:t>
            </a:r>
            <a:r>
              <a:rPr lang="en-US" dirty="0" smtClean="0">
                <a:solidFill>
                  <a:srgbClr val="00B050"/>
                </a:solidFill>
              </a:rPr>
              <a:t>DSC, </a:t>
            </a:r>
            <a:r>
              <a:rPr lang="en-US" altLang="ko-KR" dirty="0">
                <a:solidFill>
                  <a:srgbClr val="00B050"/>
                </a:solidFill>
              </a:rPr>
              <a:t>Graham Smith</a:t>
            </a:r>
          </a:p>
          <a:p>
            <a:pPr>
              <a:buFont typeface="Arial" panose="020B0604020202020204" pitchFamily="34" charset="0"/>
              <a:buChar char="•"/>
            </a:pPr>
            <a:r>
              <a:rPr lang="en-US" dirty="0">
                <a:solidFill>
                  <a:srgbClr val="00B050"/>
                </a:solidFill>
              </a:rPr>
              <a:t>11-15/0595r1, </a:t>
            </a:r>
            <a:r>
              <a:rPr lang="en-US" dirty="0">
                <a:solidFill>
                  <a:srgbClr val="00B050"/>
                </a:solidFill>
              </a:rPr>
              <a:t>Discussion on the Receiver Behavior for CCAC DSC with BSS Color, Yasuhiko </a:t>
            </a:r>
            <a:r>
              <a:rPr lang="en-US" dirty="0">
                <a:solidFill>
                  <a:srgbClr val="00B050"/>
                </a:solidFill>
              </a:rPr>
              <a:t>Inoue</a:t>
            </a:r>
          </a:p>
          <a:p>
            <a:pPr>
              <a:buFont typeface="Arial" panose="020B0604020202020204" pitchFamily="34" charset="0"/>
              <a:buChar char="•"/>
            </a:pPr>
            <a:r>
              <a:rPr lang="en-US" dirty="0">
                <a:solidFill>
                  <a:srgbClr val="00B050"/>
                </a:solidFill>
              </a:rPr>
              <a:t>11-15/0652r0, </a:t>
            </a:r>
            <a:r>
              <a:rPr lang="en-US" altLang="ko-KR" dirty="0">
                <a:solidFill>
                  <a:srgbClr val="00B050"/>
                </a:solidFill>
              </a:rPr>
              <a:t>Reference Simulation Model for Dynamic CCA / DSC </a:t>
            </a:r>
            <a:r>
              <a:rPr lang="en-US" altLang="ko-KR" dirty="0">
                <a:solidFill>
                  <a:srgbClr val="00B050"/>
                </a:solidFill>
              </a:rPr>
              <a:t>Calibration, </a:t>
            </a:r>
            <a:r>
              <a:rPr lang="en-US" altLang="ko-KR" dirty="0">
                <a:solidFill>
                  <a:srgbClr val="00B050"/>
                </a:solidFill>
              </a:rPr>
              <a:t>Masahito Mori </a:t>
            </a:r>
            <a:r>
              <a:rPr lang="en-US" dirty="0">
                <a:solidFill>
                  <a:srgbClr val="00B050"/>
                </a:solidFill>
              </a:rPr>
              <a:t>  </a:t>
            </a:r>
            <a:endParaRPr lang="en-US" dirty="0">
              <a:solidFill>
                <a:srgbClr val="00B050"/>
              </a:solidFill>
            </a:endParaRPr>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a:t>A</a:t>
            </a:r>
            <a:r>
              <a:rPr lang="en-US" dirty="0" smtClean="0"/>
              <a:t>20150512001 (11-15/588r0)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a:t>
            </a:r>
          </a:p>
          <a:p>
            <a:pPr marL="0" indent="0">
              <a:buNone/>
            </a:pPr>
            <a:r>
              <a:rPr lang="en-US" altLang="ko-KR" dirty="0"/>
              <a:t>A STA is allowed to transmit even if the channel is </a:t>
            </a:r>
            <a:r>
              <a:rPr lang="en-US" altLang="ko-KR" dirty="0" smtClean="0"/>
              <a:t>busy according to Clause 22 definition </a:t>
            </a:r>
            <a:r>
              <a:rPr lang="en-US" altLang="ko-KR" dirty="0"/>
              <a:t>if some specific condition is met</a:t>
            </a:r>
            <a:r>
              <a:rPr lang="en-US" altLang="ko-KR" dirty="0" smtClean="0"/>
              <a:t>.</a:t>
            </a:r>
          </a:p>
          <a:p>
            <a:pPr>
              <a:buFont typeface="Arial" panose="020B0604020202020204" pitchFamily="34" charset="0"/>
              <a:buChar char="•"/>
            </a:pPr>
            <a:r>
              <a:rPr lang="en-US" altLang="ko-KR" dirty="0"/>
              <a:t>One instant of the above condition is limiting the maximum amount of interference caused by the secondary </a:t>
            </a:r>
            <a:r>
              <a:rPr lang="en-US" altLang="ko-KR" dirty="0" smtClean="0"/>
              <a:t>pair transmissions </a:t>
            </a:r>
            <a:r>
              <a:rPr lang="en-US" altLang="ko-KR" dirty="0"/>
              <a:t>on the primary </a:t>
            </a:r>
            <a:r>
              <a:rPr lang="en-US" altLang="ko-KR" dirty="0" smtClean="0"/>
              <a:t>pair receivers.</a:t>
            </a:r>
            <a:endParaRPr lang="en-US" altLang="ko-KR" dirty="0"/>
          </a:p>
          <a:p>
            <a:pPr lvl="1">
              <a:buFont typeface="Arial" panose="020B0604020202020204" pitchFamily="34" charset="0"/>
              <a:buChar char="•"/>
            </a:pPr>
            <a:r>
              <a:rPr lang="en-US" altLang="ko-KR" dirty="0" smtClean="0">
                <a:ea typeface="굴림" pitchFamily="34" charset="-127"/>
              </a:rPr>
              <a:t>Y: 17</a:t>
            </a:r>
          </a:p>
          <a:p>
            <a:pPr lvl="1">
              <a:buFont typeface="Arial" panose="020B0604020202020204" pitchFamily="34" charset="0"/>
              <a:buChar char="•"/>
            </a:pPr>
            <a:r>
              <a:rPr lang="en-US" altLang="ko-KR" dirty="0" smtClean="0">
                <a:ea typeface="굴림" pitchFamily="34" charset="-127"/>
              </a:rPr>
              <a:t>N: 1</a:t>
            </a:r>
          </a:p>
          <a:p>
            <a:pPr lvl="1">
              <a:buFont typeface="Arial" panose="020B0604020202020204" pitchFamily="34" charset="0"/>
              <a:buChar char="•"/>
            </a:pPr>
            <a:r>
              <a:rPr lang="en-US" altLang="ko-KR" dirty="0" smtClean="0">
                <a:ea typeface="굴림" pitchFamily="34" charset="-127"/>
              </a:rPr>
              <a:t>Abs:  Many</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82839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R20150512001 (11-15/543r3)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 the proposed text as per 15/0544 r0 for frequency re-use be added to the Simulation Document 14/980?</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 2</a:t>
            </a:r>
          </a:p>
          <a:p>
            <a:pPr lvl="1">
              <a:buFont typeface="Arial" panose="020B0604020202020204" pitchFamily="34" charset="0"/>
              <a:buChar char="•"/>
            </a:pPr>
            <a:r>
              <a:rPr lang="en-US" altLang="ko-KR" dirty="0" smtClean="0">
                <a:ea typeface="굴림" pitchFamily="34" charset="-127"/>
              </a:rPr>
              <a:t>N: 9</a:t>
            </a:r>
          </a:p>
          <a:p>
            <a:pPr lvl="1">
              <a:buFont typeface="Arial" panose="020B0604020202020204" pitchFamily="34" charset="0"/>
              <a:buChar char="•"/>
            </a:pPr>
            <a:r>
              <a:rPr lang="en-US" altLang="ko-KR" dirty="0" smtClean="0">
                <a:ea typeface="굴림" pitchFamily="34" charset="-127"/>
              </a:rPr>
              <a:t>Abs: Many</a:t>
            </a:r>
          </a:p>
          <a:p>
            <a:pPr marL="457200" lvl="1" indent="0"/>
            <a:r>
              <a:rPr lang="en-US" altLang="ko-KR" dirty="0" smtClean="0">
                <a:ea typeface="굴림" pitchFamily="34" charset="-127"/>
                <a:sym typeface="Wingdings" panose="05000000000000000000" pitchFamily="2" charset="2"/>
              </a:rPr>
              <a:t> fail</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4432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R20150512002 (11-15/543r3)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Add </a:t>
            </a:r>
            <a:r>
              <a:rPr lang="en-US" altLang="ko-KR" dirty="0"/>
              <a:t>to the Spec Framework Document:</a:t>
            </a:r>
          </a:p>
          <a:p>
            <a:pPr marL="0" indent="0">
              <a:buNone/>
            </a:pPr>
            <a:r>
              <a:rPr lang="en-US" altLang="ko-KR" dirty="0" smtClean="0"/>
              <a:t>“Spatial Re-Use:</a:t>
            </a:r>
            <a:endParaRPr lang="en-US" altLang="ko-KR" dirty="0"/>
          </a:p>
          <a:p>
            <a:pPr marL="0" indent="0">
              <a:buNone/>
            </a:pPr>
            <a:r>
              <a:rPr lang="en-US" altLang="ko-KR" dirty="0"/>
              <a:t>The amendment shall include one or more mechanisms to improve </a:t>
            </a:r>
            <a:r>
              <a:rPr lang="en-US" altLang="ko-KR" dirty="0" smtClean="0"/>
              <a:t>spatial </a:t>
            </a:r>
            <a:r>
              <a:rPr lang="en-US" altLang="ko-KR" dirty="0"/>
              <a:t>re-use by adjustment of the sensitivity and/or CCA threshold levels.”</a:t>
            </a:r>
          </a:p>
          <a:p>
            <a:pPr marL="0" indent="0"/>
            <a:r>
              <a:rPr lang="en-US" altLang="ko-KR" dirty="0" smtClean="0">
                <a:ea typeface="굴림" pitchFamily="34" charset="-127"/>
              </a:rPr>
              <a:t>       </a:t>
            </a:r>
          </a:p>
          <a:p>
            <a:pPr lvl="1">
              <a:buFont typeface="Arial" panose="020B0604020202020204" pitchFamily="34" charset="0"/>
              <a:buChar char="•"/>
            </a:pPr>
            <a:r>
              <a:rPr lang="en-US" altLang="ko-KR" dirty="0" smtClean="0">
                <a:ea typeface="굴림" pitchFamily="34" charset="-127"/>
              </a:rPr>
              <a:t>Y: 17</a:t>
            </a:r>
          </a:p>
          <a:p>
            <a:pPr lvl="1">
              <a:buFont typeface="Arial" panose="020B0604020202020204" pitchFamily="34" charset="0"/>
              <a:buChar char="•"/>
            </a:pPr>
            <a:r>
              <a:rPr lang="en-US" altLang="ko-KR" dirty="0" smtClean="0">
                <a:ea typeface="굴림" pitchFamily="34" charset="-127"/>
              </a:rPr>
              <a:t>N: 6</a:t>
            </a:r>
          </a:p>
          <a:p>
            <a:pPr lvl="1">
              <a:buFont typeface="Arial" panose="020B0604020202020204" pitchFamily="34" charset="0"/>
              <a:buChar char="•"/>
            </a:pPr>
            <a:r>
              <a:rPr lang="en-US" altLang="ko-KR" dirty="0" smtClean="0">
                <a:ea typeface="굴림" pitchFamily="34" charset="-127"/>
              </a:rPr>
              <a:t>Abs: 11</a:t>
            </a:r>
          </a:p>
          <a:p>
            <a:pPr marL="457200" lvl="1" indent="0"/>
            <a:r>
              <a:rPr lang="en-US" altLang="ko-KR" dirty="0" smtClean="0">
                <a:ea typeface="굴림" pitchFamily="34" charset="-127"/>
                <a:sym typeface="Wingdings" panose="05000000000000000000" pitchFamily="2" charset="2"/>
              </a:rPr>
              <a:t> fail</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7838228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A20150512003 </a:t>
            </a:r>
            <a:r>
              <a:rPr lang="en-US" dirty="0" smtClean="0"/>
              <a:t>(11-15/595r1)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kumimoji="1" lang="en-US" altLang="ja-JP" dirty="0" smtClean="0"/>
              <a:t>Do </a:t>
            </a:r>
            <a:r>
              <a:rPr kumimoji="1" lang="en-US" altLang="ja-JP" dirty="0"/>
              <a:t>you agree to have a model of receiver behavior to evaluate the performance of DSC/CCAC technique?</a:t>
            </a:r>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r>
              <a:rPr lang="en-US" altLang="ko-KR" dirty="0" smtClean="0">
                <a:ea typeface="굴림" pitchFamily="34" charset="-127"/>
              </a:rPr>
              <a:t>: 14</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a:t>
            </a:r>
            <a:r>
              <a:rPr lang="en-US" altLang="ko-KR" dirty="0" smtClean="0">
                <a:ea typeface="굴림" pitchFamily="34" charset="-127"/>
              </a:rPr>
              <a:t>: 5</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29</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622529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dirty="0" smtClean="0"/>
              <a:t>May 2015</a:t>
            </a:r>
            <a:endParaRPr lang="en-GB"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25</a:t>
            </a:fld>
            <a:endParaRPr lang="en-GB"/>
          </a:p>
        </p:txBody>
      </p:sp>
    </p:spTree>
    <p:extLst>
      <p:ext uri="{BB962C8B-B14F-4D97-AF65-F5344CB8AC3E}">
        <p14:creationId xmlns:p14="http://schemas.microsoft.com/office/powerpoint/2010/main" val="3529376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297044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1158952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252866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987</TotalTime>
  <Words>3221</Words>
  <Application>Microsoft Office PowerPoint</Application>
  <PresentationFormat>On-screen Show (4:3)</PresentationFormat>
  <Paragraphs>348</Paragraphs>
  <Slides>32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Agenda items</vt:lpstr>
      <vt:lpstr>2015-05-12 agenda</vt:lpstr>
      <vt:lpstr>Straw Poll A20150512001 (11-15/588r0)</vt:lpstr>
      <vt:lpstr>Straw Poll R20150512001 (11-15/543r3)</vt:lpstr>
      <vt:lpstr>Straw Poll R20150512002 (11-15/543r3)</vt:lpstr>
      <vt:lpstr>Straw Poll A20150512003 (11-15/595r1)</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Guido R. Hiertz</cp:lastModifiedBy>
  <cp:revision>90</cp:revision>
  <cp:lastPrinted>1601-01-01T00:00:00Z</cp:lastPrinted>
  <dcterms:created xsi:type="dcterms:W3CDTF">2015-01-19T12:35:53Z</dcterms:created>
  <dcterms:modified xsi:type="dcterms:W3CDTF">2015-05-12T21:27:38Z</dcterms:modified>
</cp:coreProperties>
</file>