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393" r:id="rId3"/>
    <p:sldId id="324" r:id="rId4"/>
    <p:sldId id="352" r:id="rId5"/>
    <p:sldId id="317" r:id="rId6"/>
    <p:sldId id="318" r:id="rId7"/>
    <p:sldId id="319" r:id="rId8"/>
    <p:sldId id="320" r:id="rId9"/>
    <p:sldId id="321" r:id="rId10"/>
    <p:sldId id="322" r:id="rId11"/>
    <p:sldId id="433" r:id="rId12"/>
    <p:sldId id="416"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80" d="100"/>
          <a:sy n="80" d="100"/>
        </p:scale>
        <p:origin x="654"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673499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2119490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172316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27095328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5690710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50154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039483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5"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May 2015</a:t>
            </a:r>
            <a:endParaRPr lang="en-US" dirty="0"/>
          </a:p>
        </p:txBody>
      </p:sp>
      <p:sp>
        <p:nvSpPr>
          <p:cNvPr id="1029" name="Rectangle 5"/>
          <p:cNvSpPr>
            <a:spLocks noGrp="1" noChangeArrowheads="1"/>
          </p:cNvSpPr>
          <p:nvPr>
            <p:ph type="ftr" sz="quarter" idx="3"/>
          </p:nvPr>
        </p:nvSpPr>
        <p:spPr bwMode="auto">
          <a:xfrm>
            <a:off x="7203173" y="6475413"/>
            <a:ext cx="13407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203202" y="330575"/>
            <a:ext cx="3340723"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802.11-15/ </a:t>
            </a:r>
            <a:r>
              <a:rPr lang="en-US" sz="1800" b="1" dirty="0" smtClean="0"/>
              <a:t>0640r0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endParaRPr lang="en-US" altLang="en-US" sz="1800" dirty="0" smtClean="0"/>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May 2015 Meeting Agenda</a:t>
            </a:r>
          </a:p>
        </p:txBody>
      </p:sp>
      <p:sp>
        <p:nvSpPr>
          <p:cNvPr id="1031" name="Rectangle 6"/>
          <p:cNvSpPr>
            <a:spLocks noGrp="1" noChangeArrowheads="1"/>
          </p:cNvSpPr>
          <p:nvPr>
            <p:ph type="body" idx="1"/>
          </p:nvPr>
        </p:nvSpPr>
        <p:spPr>
          <a:xfrm>
            <a:off x="685800" y="1676400"/>
            <a:ext cx="7772400" cy="381000"/>
          </a:xfrm>
          <a:noFill/>
        </p:spPr>
        <p:txBody>
          <a:bodyPr/>
          <a:lstStyle/>
          <a:p>
            <a:pPr algn="ctr">
              <a:buFontTx/>
              <a:buNone/>
            </a:pPr>
            <a:r>
              <a:rPr lang="en-US" altLang="en-US" sz="2000" dirty="0" smtClean="0"/>
              <a:t>Date:</a:t>
            </a:r>
            <a:r>
              <a:rPr lang="en-US" altLang="en-US" sz="2000" b="0" dirty="0" smtClean="0"/>
              <a:t> 2015-05-11</a:t>
            </a:r>
          </a:p>
        </p:txBody>
      </p:sp>
      <p:graphicFrame>
        <p:nvGraphicFramePr>
          <p:cNvPr id="1026" name="Object 11"/>
          <p:cNvGraphicFramePr>
            <a:graphicFrameLocks noChangeAspect="1"/>
          </p:cNvGraphicFramePr>
          <p:nvPr>
            <p:extLst>
              <p:ext uri="{D42A27DB-BD31-4B8C-83A1-F6EECF244321}">
                <p14:modId xmlns:p14="http://schemas.microsoft.com/office/powerpoint/2010/main" val="2657451252"/>
              </p:ext>
            </p:extLst>
          </p:nvPr>
        </p:nvGraphicFramePr>
        <p:xfrm>
          <a:off x="622300" y="2603500"/>
          <a:ext cx="7531100" cy="2501900"/>
        </p:xfrm>
        <a:graphic>
          <a:graphicData uri="http://schemas.openxmlformats.org/presentationml/2006/ole">
            <mc:AlternateContent xmlns:mc="http://schemas.openxmlformats.org/markup-compatibility/2006">
              <mc:Choice xmlns:v="urn:schemas-microsoft-com:vml" Requires="v">
                <p:oleObj spid="_x0000_s1045" name="Document" r:id="rId5" imgW="8302466" imgH="2770958" progId="Word.Document.8">
                  <p:embed/>
                </p:oleObj>
              </mc:Choice>
              <mc:Fallback>
                <p:oleObj name="Document" r:id="rId5" imgW="8302466" imgH="2770958" progId="Word.Document.8">
                  <p:embed/>
                  <p:pic>
                    <p:nvPicPr>
                      <p:cNvPr id="0" name="Picture 18"/>
                      <p:cNvPicPr>
                        <a:picLocks noChangeAspect="1" noChangeArrowheads="1"/>
                      </p:cNvPicPr>
                      <p:nvPr/>
                    </p:nvPicPr>
                    <p:blipFill>
                      <a:blip r:embed="rId6"/>
                      <a:srcRect/>
                      <a:stretch>
                        <a:fillRect/>
                      </a:stretch>
                    </p:blipFill>
                    <p:spPr bwMode="auto">
                      <a:xfrm>
                        <a:off x="622300" y="2603500"/>
                        <a:ext cx="7531100" cy="2501900"/>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r>
              <a:rPr lang="en-US" altLang="en-US" dirty="0" smtClean="0"/>
              <a:t>A straw poll needs to achieves at least 75% to be converted to a motion at the TG level.</a:t>
            </a:r>
          </a:p>
          <a:p>
            <a:r>
              <a:rPr lang="en-US" altLang="en-US" dirty="0" smtClean="0"/>
              <a:t>Each Presentation will be limited to 20 minutes.</a:t>
            </a:r>
          </a:p>
        </p:txBody>
      </p:sp>
      <p:sp>
        <p:nvSpPr>
          <p:cNvPr id="2560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(PHY)</a:t>
            </a:r>
          </a:p>
        </p:txBody>
      </p:sp>
      <p:sp>
        <p:nvSpPr>
          <p:cNvPr id="205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12</a:t>
            </a:fld>
            <a:endParaRPr lang="en-US" altLang="en-US"/>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pic>
        <p:nvPicPr>
          <p:cNvPr id="8" name="table"/>
          <p:cNvPicPr>
            <a:picLocks noChangeAspect="1"/>
          </p:cNvPicPr>
          <p:nvPr/>
        </p:nvPicPr>
        <p:blipFill>
          <a:blip r:embed="rId3"/>
          <a:stretch>
            <a:fillRect/>
          </a:stretch>
        </p:blipFill>
        <p:spPr>
          <a:xfrm>
            <a:off x="533400" y="1648599"/>
            <a:ext cx="8440183" cy="3744913"/>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a:latin typeface="Arial" pitchFamily="34" charset="0"/>
              </a:rPr>
              <a:t>Yakun Sun (Marvell)</a:t>
            </a:r>
          </a:p>
          <a:p>
            <a:pPr algn="ctr">
              <a:lnSpc>
                <a:spcPct val="90000"/>
              </a:lnSpc>
              <a:buFontTx/>
              <a:buNone/>
            </a:pPr>
            <a:r>
              <a:rPr lang="en-US" altLang="en-US" sz="2000" dirty="0" smtClean="0">
                <a:latin typeface="Arial" pitchFamily="34" charset="0"/>
              </a:rPr>
              <a:t>Jianhan Liu (Mediatek)</a:t>
            </a:r>
          </a:p>
          <a:p>
            <a:pPr algn="ctr">
              <a:lnSpc>
                <a:spcPct val="90000"/>
              </a:lnSpc>
              <a:buFontTx/>
              <a:buNone/>
            </a:pPr>
            <a:r>
              <a:rPr lang="en-US" altLang="en-US" sz="2000" dirty="0" smtClean="0">
                <a:latin typeface="Arial" pitchFamily="34" charset="0"/>
              </a:rPr>
              <a:t>Bo Sun (ZTE)</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endParaRPr lang="en-US" altLang="en-US" sz="2000" dirty="0" smtClean="0"/>
          </a:p>
          <a:p>
            <a:r>
              <a:rPr lang="en-US" altLang="en-US" sz="2000" dirty="0" smtClean="0"/>
              <a:t>Review ad hoc rules </a:t>
            </a:r>
          </a:p>
          <a:p>
            <a:r>
              <a:rPr lang="en-CA" altLang="en-US" sz="2000" dirty="0" smtClean="0"/>
              <a:t>Technical Presentations approved by 802.11ax for presentation this week, and related straw polls</a:t>
            </a:r>
          </a:p>
          <a:p>
            <a:r>
              <a:rPr lang="en-CA" altLang="en-US" sz="2000" dirty="0" smtClean="0"/>
              <a:t>Any other technical presentations </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21623</TotalTime>
  <Words>763</Words>
  <Application>Microsoft Office PowerPoint</Application>
  <PresentationFormat>On-screen Show (4:3)</PresentationFormat>
  <Paragraphs>155</Paragraphs>
  <Slides>12</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1" baseType="lpstr">
      <vt:lpstr>Monotype Sorts</vt:lpstr>
      <vt:lpstr>MS PGothic</vt:lpstr>
      <vt:lpstr>MS PGothic</vt:lpstr>
      <vt:lpstr>Arial</vt:lpstr>
      <vt:lpstr>Arial Black</vt:lpstr>
      <vt:lpstr>Helvetica</vt:lpstr>
      <vt:lpstr>Times New Roman</vt:lpstr>
      <vt:lpstr>802-11-Submission</vt:lpstr>
      <vt:lpstr>Document</vt:lpstr>
      <vt:lpstr>TGax PHY Ad Hoc May 2015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Submissions (PHY)</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Yakun Sun</cp:lastModifiedBy>
  <cp:revision>1388</cp:revision>
  <cp:lastPrinted>1998-02-10T13:28:06Z</cp:lastPrinted>
  <dcterms:created xsi:type="dcterms:W3CDTF">2007-04-17T18:10:23Z</dcterms:created>
  <dcterms:modified xsi:type="dcterms:W3CDTF">2015-05-11T20:24:29Z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