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74" r:id="rId5"/>
    <p:sldMasterId id="2147483661" r:id="rId6"/>
  </p:sldMasterIdLst>
  <p:notesMasterIdLst>
    <p:notesMasterId r:id="rId15"/>
  </p:notesMasterIdLst>
  <p:handoutMasterIdLst>
    <p:handoutMasterId r:id="rId16"/>
  </p:handoutMasterIdLst>
  <p:sldIdLst>
    <p:sldId id="270" r:id="rId7"/>
    <p:sldId id="362" r:id="rId8"/>
    <p:sldId id="271" r:id="rId9"/>
    <p:sldId id="379" r:id="rId10"/>
    <p:sldId id="381" r:id="rId11"/>
    <p:sldId id="384" r:id="rId12"/>
    <p:sldId id="386" r:id="rId13"/>
    <p:sldId id="383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7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Xi, Fengjun (Lucy)" initials="XF(" lastIdx="9" clrIdx="1">
    <p:extLst>
      <p:ext uri="{19B8F6BF-5375-455C-9EA6-DF929625EA0E}">
        <p15:presenceInfo xmlns:p15="http://schemas.microsoft.com/office/powerpoint/2012/main" userId="S-1-5-21-1844237615-1580818891-725345543-108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9" autoAdjust="0"/>
    <p:restoredTop sz="92105" autoAdjust="0"/>
  </p:normalViewPr>
  <p:slideViewPr>
    <p:cSldViewPr>
      <p:cViewPr varScale="1">
        <p:scale>
          <a:sx n="92" d="100"/>
          <a:sy n="92" d="100"/>
        </p:scale>
        <p:origin x="13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7394" y="6475413"/>
            <a:ext cx="1376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542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60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8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46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08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13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5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53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97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08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520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55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252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08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324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397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2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324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460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93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871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714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1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6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338" y="6475413"/>
            <a:ext cx="129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802.11-15/0635r0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73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A60B5-4208-43EE-8A44-456AED13E212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8FB1-6D30-43C2-AABD-88CA22D4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3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FF728-0E0D-48DC-A188-6634C338600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9BFB1-B47B-4631-AD6E-8EE373AD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3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313" y="681842"/>
            <a:ext cx="7772400" cy="457200"/>
          </a:xfrm>
        </p:spPr>
        <p:txBody>
          <a:bodyPr/>
          <a:lstStyle/>
          <a:p>
            <a:r>
              <a:rPr lang="en-US" dirty="0" smtClean="0"/>
              <a:t>Relay Enhancements For 802.11ay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87313" y="147337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871146"/>
              </p:ext>
            </p:extLst>
          </p:nvPr>
        </p:nvGraphicFramePr>
        <p:xfrm>
          <a:off x="496888" y="3108325"/>
          <a:ext cx="799465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8" name="Document" r:id="rId4" imgW="8267030" imgH="2542414" progId="Word.Document.8">
                  <p:embed/>
                </p:oleObj>
              </mc:Choice>
              <mc:Fallback>
                <p:oleObj name="Document" r:id="rId4" imgW="8267030" imgH="25424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108325"/>
                        <a:ext cx="7994650" cy="24558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briefly reviews the key features of the relay specification in 802.11ad and proposes two areas for enhancements:</a:t>
            </a:r>
          </a:p>
          <a:p>
            <a:pPr marL="800100" indent="-457200">
              <a:buAutoNum type="alphaL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Range extension</a:t>
            </a:r>
          </a:p>
          <a:p>
            <a:pPr marL="800100" indent="-457200">
              <a:buAutoNum type="alphaL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Bi-directional relay capability</a:t>
            </a:r>
          </a:p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2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Relay Use in 802.11ad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IEEE 802.11ad has support for directional relays.</a:t>
            </a:r>
          </a:p>
          <a:p>
            <a:endParaRPr lang="en-US" dirty="0" smtClean="0"/>
          </a:p>
          <a:p>
            <a:r>
              <a:rPr lang="en-US" dirty="0" smtClean="0"/>
              <a:t>Relay links are seen as back-ups: utilized only when Source-Destination direct link fails.</a:t>
            </a:r>
          </a:p>
          <a:p>
            <a:endParaRPr lang="en-US" dirty="0" smtClean="0"/>
          </a:p>
          <a:p>
            <a:r>
              <a:rPr lang="en-US" dirty="0" smtClean="0"/>
              <a:t>802.11ad uses fixed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Periods: channel times for Source-Relay and Relay-Destination data transfer are fixed.</a:t>
            </a:r>
          </a:p>
          <a:p>
            <a:endParaRPr lang="en-US" dirty="0" smtClean="0"/>
          </a:p>
          <a:p>
            <a:r>
              <a:rPr lang="en-US" dirty="0" smtClean="0"/>
              <a:t>802.11ad relaying procedure is unidirectional – this could be optimized to enable efficient bi-directional data transfer.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Relay modes in 802.11ad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11" name="Content Placeholder 6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876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Two types of relay operation: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Link Switching</a:t>
            </a:r>
            <a:r>
              <a:rPr lang="en-US" sz="1800" dirty="0" smtClean="0"/>
              <a:t>: </a:t>
            </a:r>
            <a:r>
              <a:rPr lang="en-US" sz="1800" b="1" dirty="0" smtClean="0"/>
              <a:t>R</a:t>
            </a:r>
            <a:r>
              <a:rPr lang="en-US" sz="1800" dirty="0" smtClean="0"/>
              <a:t> is used if </a:t>
            </a:r>
            <a:r>
              <a:rPr lang="en-US" sz="1800" b="1" dirty="0" smtClean="0"/>
              <a:t>S-D</a:t>
            </a:r>
            <a:r>
              <a:rPr lang="en-US" sz="1800" dirty="0" smtClean="0"/>
              <a:t> link is disrupted.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Link Cooperating</a:t>
            </a:r>
            <a:r>
              <a:rPr lang="en-US" sz="1800" dirty="0" smtClean="0"/>
              <a:t>: </a:t>
            </a:r>
            <a:r>
              <a:rPr lang="en-US" sz="1800" b="1" dirty="0" smtClean="0"/>
              <a:t>S-D</a:t>
            </a:r>
            <a:r>
              <a:rPr lang="en-US" sz="1800" dirty="0" smtClean="0"/>
              <a:t> frame is simultaneously repeated by </a:t>
            </a:r>
            <a:r>
              <a:rPr lang="en-US" sz="1800" b="1" dirty="0" smtClean="0"/>
              <a:t>R: </a:t>
            </a:r>
            <a:r>
              <a:rPr lang="en-US" sz="1800" dirty="0" smtClean="0"/>
              <a:t>improves signal quality at </a:t>
            </a:r>
            <a:r>
              <a:rPr lang="en-US" sz="1800" b="1" dirty="0" smtClean="0"/>
              <a:t>D</a:t>
            </a:r>
            <a:r>
              <a:rPr lang="en-US" sz="1800" dirty="0" smtClean="0"/>
              <a:t>.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Two modes are supported:</a:t>
            </a:r>
          </a:p>
          <a:p>
            <a:pPr lvl="1"/>
            <a:r>
              <a:rPr lang="en-US" sz="1800" dirty="0" smtClean="0"/>
              <a:t>FD/AF: Full-duplex/amplify-and-forward</a:t>
            </a:r>
          </a:p>
          <a:p>
            <a:pPr lvl="1"/>
            <a:r>
              <a:rPr lang="en-US" sz="1800" dirty="0" smtClean="0"/>
              <a:t>HD/DF: Half-duplex/decode-and-forward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Relaying steps (some differences between Link Switching and Link Cooperating relay types):</a:t>
            </a:r>
          </a:p>
          <a:p>
            <a:pPr lvl="1"/>
            <a:r>
              <a:rPr lang="en-US" sz="1800" dirty="0" smtClean="0"/>
              <a:t>Relay setup procedures (common to both types)</a:t>
            </a:r>
          </a:p>
          <a:p>
            <a:pPr lvl="1"/>
            <a:r>
              <a:rPr lang="en-US" sz="1800" dirty="0" smtClean="0"/>
              <a:t>TPA (Transmission time-Point Adjustment) procedure (only Link Cooperating)</a:t>
            </a:r>
          </a:p>
          <a:p>
            <a:pPr lvl="1"/>
            <a:r>
              <a:rPr lang="en-US" sz="1800" dirty="0" smtClean="0"/>
              <a:t>SP request and allocation (different rules for FD/AF and HD/DF modes)</a:t>
            </a:r>
          </a:p>
          <a:p>
            <a:pPr lvl="1"/>
            <a:r>
              <a:rPr lang="en-US" sz="1800" dirty="0" smtClean="0"/>
              <a:t>Data/Frame exchange rules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439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Range extension for relays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12" name="Content Placeholder 6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22860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Two scenarios could be considered:</a:t>
            </a:r>
            <a:endParaRPr lang="en-US" sz="2200" dirty="0"/>
          </a:p>
          <a:p>
            <a:pPr lvl="1"/>
            <a:r>
              <a:rPr lang="en-US" sz="1700" dirty="0" smtClean="0"/>
              <a:t>S-REDS and D-REDS are out of direct communication and control messaging range of each other</a:t>
            </a:r>
          </a:p>
          <a:p>
            <a:pPr lvl="1"/>
            <a:r>
              <a:rPr lang="en-US" sz="1700" dirty="0"/>
              <a:t>S-REDS and D-REDS are out of direct communication </a:t>
            </a:r>
            <a:r>
              <a:rPr lang="en-US" sz="1700" dirty="0" smtClean="0"/>
              <a:t>range, but within control messaging range of each other</a:t>
            </a:r>
            <a:endParaRPr lang="en-US" sz="1700" dirty="0"/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dirty="0"/>
              <a:t>The range extension scenario is shown in the following figure (only data coverage ranges are shown</a:t>
            </a:r>
            <a:r>
              <a:rPr lang="en-US" dirty="0" smtClean="0"/>
              <a:t>):</a:t>
            </a:r>
            <a:endParaRPr lang="en-US" sz="1800" dirty="0" smtClean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45" y="3577754"/>
            <a:ext cx="623334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Bi-directional data transmission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802.11ad relay specification does not have a mechanism for the destination to initiate data transmission to the source using the same relay.</a:t>
            </a:r>
          </a:p>
          <a:p>
            <a:endParaRPr lang="en-US" dirty="0"/>
          </a:p>
          <a:p>
            <a:r>
              <a:rPr lang="en-US" dirty="0" smtClean="0"/>
              <a:t>Having this capability would enhance the efficiency and throughput and is an easy extension to the current specification. </a:t>
            </a:r>
          </a:p>
          <a:p>
            <a:endParaRPr lang="en-US" dirty="0"/>
          </a:p>
          <a:p>
            <a:r>
              <a:rPr lang="en-US" dirty="0" smtClean="0"/>
              <a:t>Fixed sized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Periods impose some restrictions:</a:t>
            </a:r>
          </a:p>
          <a:p>
            <a:pPr lvl="1"/>
            <a:r>
              <a:rPr lang="en-US" dirty="0" smtClean="0"/>
              <a:t>Re-transmissions on one of the two hops requires use of a new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Period pair.</a:t>
            </a:r>
          </a:p>
          <a:p>
            <a:pPr lvl="1"/>
            <a:r>
              <a:rPr lang="en-US" dirty="0" smtClean="0"/>
              <a:t>Transmissions in the reverse direction cannot be scheduled efficiently.</a:t>
            </a:r>
          </a:p>
          <a:p>
            <a:pPr lvl="1"/>
            <a:endParaRPr lang="en-US" dirty="0"/>
          </a:p>
          <a:p>
            <a:r>
              <a:rPr lang="en-US" dirty="0" smtClean="0"/>
              <a:t>A new relay channel access protocol is needed to increase efficiency for re-transmissions and bi-directional data transmission.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2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Bi-directional data transmission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96" y="1447800"/>
            <a:ext cx="766060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55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6652" y="6475413"/>
            <a:ext cx="17472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highlighted two areas of the relay specification in 802.11ad that could be extended in 802.11ay to meet the requirements of some of the use cases under consideration.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7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75303BB-7953-4600-B9ED-21234FA483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8E02DD-53C1-4C2D-8DEF-302FD9FD56C7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5AD2577-3A68-453F-B89E-926091A45E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105152</TotalTime>
  <Words>444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802-11-Submission</vt:lpstr>
      <vt:lpstr>1_Custom Design</vt:lpstr>
      <vt:lpstr>Custom Design</vt:lpstr>
      <vt:lpstr>Document</vt:lpstr>
      <vt:lpstr>Relay Enhancements For 802.11ay</vt:lpstr>
      <vt:lpstr>Abstract</vt:lpstr>
      <vt:lpstr>Relay Use in 802.11ad</vt:lpstr>
      <vt:lpstr>Relay modes in 802.11ad</vt:lpstr>
      <vt:lpstr>Range extension for relays</vt:lpstr>
      <vt:lpstr>Bi-directional data transmission</vt:lpstr>
      <vt:lpstr>Bi-directional data transmission</vt:lpstr>
      <vt:lpstr>Conclusions</vt:lpstr>
    </vt:vector>
  </TitlesOfParts>
  <Company>Interdigital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Sub-channel selection for TGax OFDMA</dc:title>
  <dc:subject>TGax OFDMA</dc:subject>
  <dc:creator>Fengjun(Lucy) Xi</dc:creator>
  <cp:lastModifiedBy>Ghosh, Monisha</cp:lastModifiedBy>
  <cp:revision>2016</cp:revision>
  <cp:lastPrinted>1998-02-10T13:28:06Z</cp:lastPrinted>
  <dcterms:created xsi:type="dcterms:W3CDTF">2007-05-21T21:00:37Z</dcterms:created>
  <dcterms:modified xsi:type="dcterms:W3CDTF">2015-05-11T17:04:28Z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0x01010068B519F59218FD4E88B58DE214C6B6C1</vt:lpwstr>
  </property>
</Properties>
</file>