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>
      <p:cViewPr varScale="1">
        <p:scale>
          <a:sx n="121" d="100"/>
          <a:sy n="121" d="100"/>
        </p:scale>
        <p:origin x="127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590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8774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11-15/0629-r1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388-00-0ngp-ngp-use-case-template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087563"/>
          </a:xfrm>
        </p:spPr>
        <p:txBody>
          <a:bodyPr/>
          <a:lstStyle/>
          <a:p>
            <a:r>
              <a:rPr lang="en-US" b="0" dirty="0"/>
              <a:t>Using 802.11 for Locating Purposes in the Vehicle </a:t>
            </a:r>
            <a:r>
              <a:rPr lang="en-US" b="0" dirty="0" smtClean="0"/>
              <a:t>Environment</a:t>
            </a:r>
            <a:br>
              <a:rPr lang="en-US" b="0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6442336"/>
              </p:ext>
            </p:extLst>
          </p:nvPr>
        </p:nvGraphicFramePr>
        <p:xfrm>
          <a:off x="515938" y="2846388"/>
          <a:ext cx="9062693" cy="271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Document" r:id="rId4" imgW="8618968" imgH="2584164" progId="Word.Document.8">
                  <p:embed/>
                </p:oleObj>
              </mc:Choice>
              <mc:Fallback>
                <p:oleObj name="Document" r:id="rId4" imgW="8618968" imgH="25841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46388"/>
                        <a:ext cx="9062693" cy="2716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5082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03648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submission Automotive use cases for the NGP are discussed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1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Premise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Wi-Fi </a:t>
            </a:r>
            <a:r>
              <a:rPr lang="en-US" sz="2800" dirty="0"/>
              <a:t>is ubiquitous and can be found in every phone/tablet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smtClean="0"/>
              <a:t>Vehicles </a:t>
            </a:r>
            <a:r>
              <a:rPr lang="en-US" sz="2800" dirty="0"/>
              <a:t>are expected to have multiple Wi-Fi nodes for various purposes, e.g. Infotainment, connection to external infrastructure,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Why not to leverage these opportunities and be able to locate users (drivers and passengers) inside and outside of vehicles?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8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Locations of </a:t>
            </a:r>
            <a:r>
              <a:rPr lang="en-US" dirty="0" err="1" smtClean="0"/>
              <a:t>WiFi</a:t>
            </a:r>
            <a:r>
              <a:rPr lang="en-US" dirty="0" smtClean="0"/>
              <a:t> Nodes in the Vehicle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1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25" y="2667000"/>
            <a:ext cx="5305425" cy="233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Oval 17"/>
          <p:cNvSpPr/>
          <p:nvPr/>
        </p:nvSpPr>
        <p:spPr>
          <a:xfrm>
            <a:off x="5414963" y="2974975"/>
            <a:ext cx="119062" cy="12065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356225" y="4435475"/>
            <a:ext cx="119063" cy="12065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475288" y="3216275"/>
            <a:ext cx="811212" cy="194310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3451225" y="3262312"/>
            <a:ext cx="2835275" cy="1897063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3297" t="14256" r="13068" b="11290"/>
          <a:stretch/>
        </p:blipFill>
        <p:spPr>
          <a:xfrm>
            <a:off x="4363482" y="3261546"/>
            <a:ext cx="381495" cy="402887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013450" y="5168900"/>
            <a:ext cx="544513" cy="3937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00" b="1" dirty="0">
                <a:solidFill>
                  <a:srgbClr val="FFFFFF"/>
                </a:solidFill>
                <a:cs typeface="Arial" panose="020B0604020202020204" pitchFamily="34" charset="0"/>
              </a:rPr>
              <a:t>Wi-Fi </a:t>
            </a:r>
          </a:p>
        </p:txBody>
      </p:sp>
      <p:sp>
        <p:nvSpPr>
          <p:cNvPr id="24" name="Oval 23"/>
          <p:cNvSpPr/>
          <p:nvPr/>
        </p:nvSpPr>
        <p:spPr>
          <a:xfrm>
            <a:off x="3303588" y="3095625"/>
            <a:ext cx="119062" cy="12065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cxnSp>
        <p:nvCxnSpPr>
          <p:cNvPr id="25" name="Straight Arrow Connector 24"/>
          <p:cNvCxnSpPr>
            <a:stCxn id="23" idx="0"/>
          </p:cNvCxnSpPr>
          <p:nvPr/>
        </p:nvCxnSpPr>
        <p:spPr>
          <a:xfrm flipH="1" flipV="1">
            <a:off x="3500438" y="4435475"/>
            <a:ext cx="2786062" cy="733425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303588" y="4291012"/>
            <a:ext cx="119062" cy="12065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18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Automotive Related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Access and </a:t>
            </a:r>
            <a:r>
              <a:rPr lang="en-US" sz="2800" dirty="0" smtClean="0"/>
              <a:t>Security:</a:t>
            </a:r>
            <a:r>
              <a:rPr lang="en-US" sz="2800" b="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approach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locking/unlocking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 smtClean="0"/>
              <a:t>starting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Comfort:</a:t>
            </a:r>
            <a:r>
              <a:rPr lang="en-US" sz="2800" b="0" dirty="0" smtClean="0"/>
              <a:t>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b="0" dirty="0" smtClean="0"/>
              <a:t>locating misplaced devices inside the vehicle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b="0" dirty="0" smtClean="0"/>
              <a:t>finding a vehicle in a parking lot</a:t>
            </a:r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79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Accuracy</a:t>
            </a:r>
            <a:r>
              <a:rPr lang="en-US" dirty="0"/>
              <a:t>: </a:t>
            </a:r>
            <a:r>
              <a:rPr lang="en-US" b="0" dirty="0"/>
              <a:t>depends on how close to the vehicle and on inside vs. outside – 10 cm to 1 m+ (e.g. starting the vehicle requires fob present inside of cabin</a:t>
            </a:r>
            <a:r>
              <a:rPr lang="en-US" b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Power consumption: </a:t>
            </a:r>
            <a:r>
              <a:rPr lang="en-US" b="0" smtClean="0"/>
              <a:t>needs to </a:t>
            </a:r>
            <a:r>
              <a:rPr lang="en-US" b="0" dirty="0" smtClean="0"/>
              <a:t>have a mode that is comparable with ‘remote control’ devices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Reliability: </a:t>
            </a:r>
            <a:r>
              <a:rPr lang="en-US" b="0" dirty="0"/>
              <a:t>near 100%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84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 Requirements </a:t>
            </a:r>
            <a:br>
              <a:rPr lang="en-US" dirty="0" smtClean="0"/>
            </a:br>
            <a:r>
              <a:rPr lang="en-US" dirty="0" smtClean="0"/>
              <a:t>(according to terminology of </a:t>
            </a:r>
            <a:r>
              <a:rPr kumimoji="1" lang="en-US" altLang="ja-JP" dirty="0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11-15/0388r0</a:t>
            </a:r>
            <a:r>
              <a:rPr kumimoji="1" lang="en-US" altLang="ja-JP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470375"/>
              </p:ext>
            </p:extLst>
          </p:nvPr>
        </p:nvGraphicFramePr>
        <p:xfrm>
          <a:off x="381000" y="1833880"/>
          <a:ext cx="8382000" cy="4414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14600"/>
                <a:gridCol w="3073400"/>
                <a:gridCol w="279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Access and Security use 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Comfort use</a:t>
                      </a:r>
                      <a:r>
                        <a:rPr lang="en-US" baseline="0" dirty="0" smtClean="0"/>
                        <a:t> case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Horizontal accuracy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&lt;=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10cm @ 90%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US" dirty="0" smtClean="0"/>
                        <a:t>&lt;= </a:t>
                      </a:r>
                      <a:r>
                        <a:rPr lang="en-US" dirty="0" smtClean="0"/>
                        <a:t>10cm @ 90%</a:t>
                      </a:r>
                      <a:endParaRPr lang="en-US" dirty="0" smtClean="0"/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US" smtClean="0"/>
                        <a:t>1m @ 90%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Vertical accuracy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4m @ 99%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4m @ 99%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Latency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&lt;= 100ms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US" dirty="0" smtClean="0"/>
                        <a:t>300ms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US" dirty="0" smtClean="0"/>
                        <a:t>500ms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Refresh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2-3 per second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US" dirty="0" smtClean="0"/>
                        <a:t>2 per second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US" dirty="0" smtClean="0"/>
                        <a:t>1 per second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simultaneous users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&lt;=5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802.11 bands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802.11 bands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 density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&lt;= 4 per 6 sq. 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&lt;= 4 per 6 sq. meters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 height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58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4465</TotalTime>
  <Words>325</Words>
  <Application>Microsoft Office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Using 802.11 for Locating Purposes in the Vehicle Environment </vt:lpstr>
      <vt:lpstr>Abstract</vt:lpstr>
      <vt:lpstr>The Premise</vt:lpstr>
      <vt:lpstr>Possible Locations of WiFi Nodes in the Vehicle</vt:lpstr>
      <vt:lpstr>Automotive Related Use Cases</vt:lpstr>
      <vt:lpstr>Technical Challenges</vt:lpstr>
      <vt:lpstr>Positioning Requirements  (according to terminology of 11-15/0388r0)</vt:lpstr>
    </vt:vector>
  </TitlesOfParts>
  <Company>GM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Intra-Vehicular Channel Model</dc:title>
  <dc:creator>Igal Kotzer</dc:creator>
  <cp:lastModifiedBy>Igal Kotzer</cp:lastModifiedBy>
  <cp:revision>53</cp:revision>
  <cp:lastPrinted>1601-01-01T00:00:00Z</cp:lastPrinted>
  <dcterms:created xsi:type="dcterms:W3CDTF">2014-01-12T17:04:51Z</dcterms:created>
  <dcterms:modified xsi:type="dcterms:W3CDTF">2015-05-27T10:52:39Z</dcterms:modified>
</cp:coreProperties>
</file>