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0" r:id="rId2"/>
    <p:sldId id="281" r:id="rId3"/>
    <p:sldId id="282" r:id="rId4"/>
    <p:sldId id="283" r:id="rId5"/>
    <p:sldId id="284" r:id="rId6"/>
    <p:sldId id="28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1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5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8774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11-15/0629-r0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087563"/>
          </a:xfrm>
        </p:spPr>
        <p:txBody>
          <a:bodyPr/>
          <a:lstStyle/>
          <a:p>
            <a:r>
              <a:rPr lang="en-US" b="0" dirty="0"/>
              <a:t>Using 802.11 for Locating Purposes in the Vehicle </a:t>
            </a:r>
            <a:r>
              <a:rPr lang="en-US" b="0" dirty="0" smtClean="0"/>
              <a:t>Environment</a:t>
            </a:r>
            <a:br>
              <a:rPr lang="en-US" b="0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442336"/>
              </p:ext>
            </p:extLst>
          </p:nvPr>
        </p:nvGraphicFramePr>
        <p:xfrm>
          <a:off x="515938" y="2846388"/>
          <a:ext cx="9062693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3" imgW="8618968" imgH="2584164" progId="Word.Document.8">
                  <p:embed/>
                </p:oleObj>
              </mc:Choice>
              <mc:Fallback>
                <p:oleObj name="Document" r:id="rId3" imgW="8618968" imgH="25841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46388"/>
                        <a:ext cx="9062693" cy="2716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5082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364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submission Automotive use cases for the NGP are discussed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Wi-Fi </a:t>
            </a:r>
            <a:r>
              <a:rPr lang="en-US" sz="2800" dirty="0"/>
              <a:t>is ubiquitous and can be found in every phone/tablet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smtClean="0"/>
              <a:t>Vehicles </a:t>
            </a:r>
            <a:r>
              <a:rPr lang="en-US" sz="2800" dirty="0"/>
              <a:t>are expected to have multiple Wi-Fi nodes for various purposes, e.g. Infotainment, connection to external infrastructure,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Why not to leverage these opportunities and be able to locate users (drivers and passengers) inside and outside of vehicles?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8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Locations of </a:t>
            </a:r>
            <a:r>
              <a:rPr lang="en-US" dirty="0" err="1" smtClean="0"/>
              <a:t>WiFi</a:t>
            </a:r>
            <a:r>
              <a:rPr lang="en-US" dirty="0" smtClean="0"/>
              <a:t> Nodes in the Vehicle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2667000"/>
            <a:ext cx="5305425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al 17"/>
          <p:cNvSpPr/>
          <p:nvPr/>
        </p:nvSpPr>
        <p:spPr>
          <a:xfrm>
            <a:off x="5414963" y="2974975"/>
            <a:ext cx="119062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56225" y="4435475"/>
            <a:ext cx="119063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475288" y="3216275"/>
            <a:ext cx="811212" cy="19431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451225" y="3262312"/>
            <a:ext cx="2835275" cy="1897063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3297" t="14256" r="13068" b="11290"/>
          <a:stretch/>
        </p:blipFill>
        <p:spPr>
          <a:xfrm>
            <a:off x="4363482" y="3261546"/>
            <a:ext cx="381495" cy="402887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013450" y="5168900"/>
            <a:ext cx="544513" cy="3937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00" b="1" dirty="0">
                <a:solidFill>
                  <a:srgbClr val="FFFFFF"/>
                </a:solidFill>
                <a:cs typeface="Arial" panose="020B0604020202020204" pitchFamily="34" charset="0"/>
              </a:rPr>
              <a:t>Wi-Fi </a:t>
            </a:r>
          </a:p>
        </p:txBody>
      </p:sp>
      <p:sp>
        <p:nvSpPr>
          <p:cNvPr id="24" name="Oval 23"/>
          <p:cNvSpPr/>
          <p:nvPr/>
        </p:nvSpPr>
        <p:spPr>
          <a:xfrm>
            <a:off x="3303588" y="3095625"/>
            <a:ext cx="119062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flipH="1" flipV="1">
            <a:off x="3500438" y="4435475"/>
            <a:ext cx="2786062" cy="733425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303588" y="4291012"/>
            <a:ext cx="119062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Automotive Related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Access and </a:t>
            </a:r>
            <a:r>
              <a:rPr lang="en-US" sz="2800" dirty="0" smtClean="0"/>
              <a:t>Security:</a:t>
            </a:r>
            <a:r>
              <a:rPr lang="en-US" sz="2800" b="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approach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locking/unlocking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starting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Safety:</a:t>
            </a:r>
            <a:r>
              <a:rPr lang="en-US" sz="2800" b="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occupant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Comfort:</a:t>
            </a:r>
            <a:r>
              <a:rPr lang="en-US" sz="2800" b="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locating misplaced devices inside the vehicle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finding a vehicle in a parking lot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7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Accuracy</a:t>
            </a:r>
            <a:r>
              <a:rPr lang="en-US" dirty="0"/>
              <a:t>: </a:t>
            </a:r>
            <a:r>
              <a:rPr lang="en-US" b="0" dirty="0"/>
              <a:t>depends on how close to the vehicle and on inside vs. outside – 10 cm to 1 m+ (e.g. starting the vehicle requires fob present inside of cabin</a:t>
            </a:r>
            <a:r>
              <a:rPr lang="en-US" b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consumption: </a:t>
            </a:r>
            <a:r>
              <a:rPr lang="en-US" b="0" dirty="0" smtClean="0"/>
              <a:t>needs  to have a mode that is comparable with ‘remote control’ devices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Reliability: </a:t>
            </a:r>
            <a:r>
              <a:rPr lang="en-US" b="0" dirty="0"/>
              <a:t>near 100%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8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4421</TotalTime>
  <Words>234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Using 802.11 for Locating Purposes in the Vehicle Environment </vt:lpstr>
      <vt:lpstr>Abstract</vt:lpstr>
      <vt:lpstr>The Premise</vt:lpstr>
      <vt:lpstr>Possible Locations of WiFi Nodes in the Vehicle</vt:lpstr>
      <vt:lpstr>Automotive Related Use Cases</vt:lpstr>
      <vt:lpstr>Technical Challenges</vt:lpstr>
    </vt:vector>
  </TitlesOfParts>
  <Company>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Intra-Vehicular Channel Model</dc:title>
  <dc:creator>Igal Kotzer</dc:creator>
  <cp:lastModifiedBy>Igal Kotzer</cp:lastModifiedBy>
  <cp:revision>45</cp:revision>
  <cp:lastPrinted>1601-01-01T00:00:00Z</cp:lastPrinted>
  <dcterms:created xsi:type="dcterms:W3CDTF">2014-01-12T17:04:51Z</dcterms:created>
  <dcterms:modified xsi:type="dcterms:W3CDTF">2015-05-11T19:27:05Z</dcterms:modified>
</cp:coreProperties>
</file>