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Default Extension="jpeg" ContentType="image/jpeg"/>
  <Default Extension="xml" ContentType="application/xml"/>
  <Override PartName="/ppt/slides/slide9.xml" ContentType="application/vnd.openxmlformats-officedocument.presentationml.slide+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slides/slide5.xml" ContentType="application/vnd.openxmlformats-officedocument.presentationml.slide+xml"/>
  <Default Extension="doc" ContentType="application/msword"/>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Default Extension="pict" ContentType="image/pict"/>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notesSlides/notesSlide2.xml" ContentType="application/vnd.openxmlformats-officedocument.presentationml.notesSlide+xml"/>
  <Override PartName="/ppt/handoutMasters/handoutMaster1.xml" ContentType="application/vnd.openxmlformats-officedocument.presentationml.handoutMaster+xml"/>
  <Override PartName="/ppt/slideLayouts/slideLayout7.xml" ContentType="application/vnd.openxmlformats-officedocument.presentationml.slideLayout+xml"/>
  <Override PartName="/ppt/slides/slide6.xml" ContentType="application/vnd.openxmlformats-officedocument.presentationml.slide+xml"/>
  <Default Extension="vml" ContentType="application/vnd.openxmlformats-officedocument.vmlDrawing"/>
  <Override PartName="/ppt/theme/theme3.xml" ContentType="application/vnd.openxmlformats-officedocument.them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autoCompressPictures="0">
  <p:sldMasterIdLst>
    <p:sldMasterId id="2147483648" r:id="rId1"/>
  </p:sldMasterIdLst>
  <p:notesMasterIdLst>
    <p:notesMasterId r:id="rId11"/>
  </p:notesMasterIdLst>
  <p:handoutMasterIdLst>
    <p:handoutMasterId r:id="rId12"/>
  </p:handoutMasterIdLst>
  <p:sldIdLst>
    <p:sldId id="269" r:id="rId2"/>
    <p:sldId id="257" r:id="rId3"/>
    <p:sldId id="265" r:id="rId4"/>
    <p:sldId id="271" r:id="rId5"/>
    <p:sldId id="272" r:id="rId6"/>
    <p:sldId id="273" r:id="rId7"/>
    <p:sldId id="274" r:id="rId8"/>
    <p:sldId id="275" r:id="rId9"/>
    <p:sldId id="270"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03"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03"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03"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03"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03" charset="0"/>
        <a:ea typeface="+mn-ea"/>
        <a:cs typeface="+mn-cs"/>
      </a:defRPr>
    </a:lvl5pPr>
    <a:lvl6pPr marL="2286000" algn="l" defTabSz="457200" rtl="0" eaLnBrk="1" latinLnBrk="0" hangingPunct="1">
      <a:defRPr sz="1200" kern="1200">
        <a:solidFill>
          <a:schemeClr val="tx1"/>
        </a:solidFill>
        <a:latin typeface="Times New Roman" pitchFamily="-103" charset="0"/>
        <a:ea typeface="+mn-ea"/>
        <a:cs typeface="+mn-cs"/>
      </a:defRPr>
    </a:lvl6pPr>
    <a:lvl7pPr marL="2743200" algn="l" defTabSz="457200" rtl="0" eaLnBrk="1" latinLnBrk="0" hangingPunct="1">
      <a:defRPr sz="1200" kern="1200">
        <a:solidFill>
          <a:schemeClr val="tx1"/>
        </a:solidFill>
        <a:latin typeface="Times New Roman" pitchFamily="-103" charset="0"/>
        <a:ea typeface="+mn-ea"/>
        <a:cs typeface="+mn-cs"/>
      </a:defRPr>
    </a:lvl7pPr>
    <a:lvl8pPr marL="3200400" algn="l" defTabSz="457200" rtl="0" eaLnBrk="1" latinLnBrk="0" hangingPunct="1">
      <a:defRPr sz="1200" kern="1200">
        <a:solidFill>
          <a:schemeClr val="tx1"/>
        </a:solidFill>
        <a:latin typeface="Times New Roman" pitchFamily="-103" charset="0"/>
        <a:ea typeface="+mn-ea"/>
        <a:cs typeface="+mn-cs"/>
      </a:defRPr>
    </a:lvl8pPr>
    <a:lvl9pPr marL="3657600" algn="l" defTabSz="457200" rtl="0" eaLnBrk="1" latinLnBrk="0" hangingPunct="1">
      <a:defRPr sz="1200" kern="1200">
        <a:solidFill>
          <a:schemeClr val="tx1"/>
        </a:solidFill>
        <a:latin typeface="Times New Roman" pitchFamily="-103"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p:cViewPr varScale="1">
        <p:scale>
          <a:sx n="117" d="100"/>
          <a:sy n="117" d="100"/>
        </p:scale>
        <p:origin x="-640" y="-96"/>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11" Type="http://schemas.openxmlformats.org/officeDocument/2006/relationships/notesMaster" Target="notesMasters/notesMaster1.xml"/><Relationship Id="rId12" Type="http://schemas.openxmlformats.org/officeDocument/2006/relationships/handoutMaster" Target="handoutMasters/handoutMaster1.xml"/><Relationship Id="rId13" Type="http://schemas.openxmlformats.org/officeDocument/2006/relationships/printerSettings" Target="printerSettings/printerSettings1.bin"/><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ict"/></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atin typeface="Times New Roman" charset="0"/>
              </a:defRPr>
            </a:lvl1pPr>
          </a:lstStyle>
          <a:p>
            <a:pPr>
              <a:defRPr/>
            </a:pPr>
            <a:r>
              <a:rPr lang="de-DE"/>
              <a:t>doc.: IEEE 802.11-yy/xxxxr0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atin typeface="Times New Roman" charset="0"/>
              </a:defRPr>
            </a:lvl1pPr>
          </a:lstStyle>
          <a:p>
            <a:pPr>
              <a:defRPr/>
            </a:pPr>
            <a:r>
              <a:rPr lang="de-DE"/>
              <a:t>Month Year</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atin typeface="Times New Roman" charset="0"/>
              </a:defRPr>
            </a:lvl1pPr>
          </a:lstStyle>
          <a:p>
            <a:pPr>
              <a:defRPr/>
            </a:pPr>
            <a:r>
              <a:rPr lang="de-DE"/>
              <a:t>Marc Emmelmann, SELF</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Page </a:t>
            </a:r>
            <a:fld id="{81CA42ED-0F17-484F-AA73-15C04E459D6C}" type="slidenum">
              <a:rPr lang="en-US"/>
              <a:pPr>
                <a:defRPr/>
              </a:pPr>
              <a:t>‹Nr.›</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defRPr/>
            </a:pPr>
            <a:r>
              <a:rPr lang="en-US">
                <a:latin typeface="Times New Roman"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atin typeface="Times New Roman" charset="0"/>
              </a:defRPr>
            </a:lvl1pPr>
          </a:lstStyle>
          <a:p>
            <a:pPr>
              <a:defRPr/>
            </a:pPr>
            <a:r>
              <a:rPr lang="de-DE"/>
              <a:t>doc.: IEEE 802.11-yy/xxxxr0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atin typeface="Times New Roman" charset="0"/>
              </a:defRPr>
            </a:lvl1pPr>
          </a:lstStyle>
          <a:p>
            <a:pPr>
              <a:defRPr/>
            </a:pPr>
            <a:r>
              <a:rPr lang="de-DE"/>
              <a:t>Month Year</a:t>
            </a:r>
            <a:endParaRPr lang="en-US"/>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smtClean="0">
                <a:latin typeface="Times New Roman" charset="0"/>
              </a:defRPr>
            </a:lvl5pPr>
          </a:lstStyle>
          <a:p>
            <a:pPr lvl="4">
              <a:defRPr/>
            </a:pPr>
            <a:r>
              <a:rPr lang="de-DE"/>
              <a:t>Marc Emmelmann, SELF</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t>Page </a:t>
            </a:r>
            <a:fld id="{5F0FD1B6-6287-3743-A52E-872D1493E949}" type="slidenum">
              <a:rPr lang="en-US"/>
              <a:pPr>
                <a:defRPr/>
              </a:pPr>
              <a:t>‹Nr.›</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a:defRPr/>
            </a:pPr>
            <a:r>
              <a:rPr lang="en-US">
                <a:latin typeface="Times New Roman"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de-DE">
                <a:latin typeface="Times New Roman" pitchFamily="-103" charset="0"/>
              </a:rPr>
              <a:t>doc.: IEEE 802.11-yy/xxxxr0</a:t>
            </a:r>
            <a:endParaRPr lang="en-US">
              <a:latin typeface="Times New Roman" pitchFamily="-103" charset="0"/>
            </a:endParaRPr>
          </a:p>
        </p:txBody>
      </p:sp>
      <p:sp>
        <p:nvSpPr>
          <p:cNvPr id="16387" name="Rectangle 3"/>
          <p:cNvSpPr>
            <a:spLocks noGrp="1" noChangeArrowheads="1"/>
          </p:cNvSpPr>
          <p:nvPr>
            <p:ph type="dt" sz="quarter" idx="1"/>
          </p:nvPr>
        </p:nvSpPr>
        <p:spPr>
          <a:noFill/>
        </p:spPr>
        <p:txBody>
          <a:bodyPr/>
          <a:lstStyle/>
          <a:p>
            <a:r>
              <a:rPr lang="de-DE">
                <a:latin typeface="Times New Roman" pitchFamily="-103" charset="0"/>
              </a:rPr>
              <a:t>Month Year</a:t>
            </a:r>
            <a:endParaRPr lang="en-US">
              <a:latin typeface="Times New Roman" pitchFamily="-103" charset="0"/>
            </a:endParaRPr>
          </a:p>
        </p:txBody>
      </p:sp>
      <p:sp>
        <p:nvSpPr>
          <p:cNvPr id="16388" name="Rectangle 6"/>
          <p:cNvSpPr>
            <a:spLocks noGrp="1" noChangeArrowheads="1"/>
          </p:cNvSpPr>
          <p:nvPr>
            <p:ph type="ftr" sz="quarter" idx="4"/>
          </p:nvPr>
        </p:nvSpPr>
        <p:spPr>
          <a:noFill/>
        </p:spPr>
        <p:txBody>
          <a:bodyPr/>
          <a:lstStyle/>
          <a:p>
            <a:pPr lvl="4"/>
            <a:r>
              <a:rPr lang="de-DE">
                <a:latin typeface="Times New Roman" pitchFamily="-103" charset="0"/>
              </a:rPr>
              <a:t>Marc Emmelmann, SELF</a:t>
            </a:r>
            <a:endParaRPr lang="en-US">
              <a:latin typeface="Times New Roman" pitchFamily="-103" charset="0"/>
            </a:endParaRPr>
          </a:p>
        </p:txBody>
      </p:sp>
      <p:sp>
        <p:nvSpPr>
          <p:cNvPr id="16389" name="Rectangle 7"/>
          <p:cNvSpPr>
            <a:spLocks noGrp="1" noChangeArrowheads="1"/>
          </p:cNvSpPr>
          <p:nvPr>
            <p:ph type="sldNum" sz="quarter" idx="5"/>
          </p:nvPr>
        </p:nvSpPr>
        <p:spPr>
          <a:noFill/>
        </p:spPr>
        <p:txBody>
          <a:bodyPr/>
          <a:lstStyle/>
          <a:p>
            <a:r>
              <a:rPr lang="en-US">
                <a:latin typeface="Times New Roman" pitchFamily="-103" charset="0"/>
              </a:rPr>
              <a:t>Page </a:t>
            </a:r>
            <a:fld id="{5A64F022-08F2-8F40-9DBF-BC38A6E4F749}" type="slidenum">
              <a:rPr lang="en-US">
                <a:latin typeface="Times New Roman" pitchFamily="-103" charset="0"/>
              </a:rPr>
              <a:pPr/>
              <a:t>1</a:t>
            </a:fld>
            <a:endParaRPr lang="en-US">
              <a:latin typeface="Times New Roman" pitchFamily="-103" charset="0"/>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lang="en-US">
              <a:latin typeface="Times New Roman" pitchFamily="-103" charset="0"/>
              <a:ea typeface="ＭＳ Ｐゴシック" pitchFamily="-103" charset="-128"/>
              <a:cs typeface="ＭＳ Ｐゴシック" pitchFamily="-103"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de-DE">
                <a:latin typeface="Times New Roman" pitchFamily="-103" charset="0"/>
              </a:rPr>
              <a:t>doc.: IEEE 802.11-yy/xxxxr0</a:t>
            </a:r>
            <a:endParaRPr lang="en-US">
              <a:latin typeface="Times New Roman" pitchFamily="-103" charset="0"/>
            </a:endParaRPr>
          </a:p>
        </p:txBody>
      </p:sp>
      <p:sp>
        <p:nvSpPr>
          <p:cNvPr id="18435" name="Rectangle 3"/>
          <p:cNvSpPr>
            <a:spLocks noGrp="1" noChangeArrowheads="1"/>
          </p:cNvSpPr>
          <p:nvPr>
            <p:ph type="dt" sz="quarter" idx="1"/>
          </p:nvPr>
        </p:nvSpPr>
        <p:spPr>
          <a:noFill/>
        </p:spPr>
        <p:txBody>
          <a:bodyPr/>
          <a:lstStyle/>
          <a:p>
            <a:r>
              <a:rPr lang="de-DE">
                <a:latin typeface="Times New Roman" pitchFamily="-103" charset="0"/>
              </a:rPr>
              <a:t>Month Year</a:t>
            </a:r>
            <a:endParaRPr lang="en-US">
              <a:latin typeface="Times New Roman" pitchFamily="-103" charset="0"/>
            </a:endParaRPr>
          </a:p>
        </p:txBody>
      </p:sp>
      <p:sp>
        <p:nvSpPr>
          <p:cNvPr id="18436" name="Rectangle 6"/>
          <p:cNvSpPr>
            <a:spLocks noGrp="1" noChangeArrowheads="1"/>
          </p:cNvSpPr>
          <p:nvPr>
            <p:ph type="ftr" sz="quarter" idx="4"/>
          </p:nvPr>
        </p:nvSpPr>
        <p:spPr>
          <a:noFill/>
        </p:spPr>
        <p:txBody>
          <a:bodyPr/>
          <a:lstStyle/>
          <a:p>
            <a:pPr lvl="4"/>
            <a:r>
              <a:rPr lang="de-DE">
                <a:latin typeface="Times New Roman" pitchFamily="-103" charset="0"/>
              </a:rPr>
              <a:t>Marc Emmelmann, SELF</a:t>
            </a:r>
            <a:endParaRPr lang="en-US">
              <a:latin typeface="Times New Roman" pitchFamily="-103" charset="0"/>
            </a:endParaRPr>
          </a:p>
        </p:txBody>
      </p:sp>
      <p:sp>
        <p:nvSpPr>
          <p:cNvPr id="18437" name="Rectangle 7"/>
          <p:cNvSpPr>
            <a:spLocks noGrp="1" noChangeArrowheads="1"/>
          </p:cNvSpPr>
          <p:nvPr>
            <p:ph type="sldNum" sz="quarter" idx="5"/>
          </p:nvPr>
        </p:nvSpPr>
        <p:spPr>
          <a:noFill/>
        </p:spPr>
        <p:txBody>
          <a:bodyPr/>
          <a:lstStyle/>
          <a:p>
            <a:r>
              <a:rPr lang="en-US">
                <a:latin typeface="Times New Roman" pitchFamily="-103" charset="0"/>
              </a:rPr>
              <a:t>Page </a:t>
            </a:r>
            <a:fld id="{7EB2543B-5306-9A45-B1B7-2844E2DC4070}" type="slidenum">
              <a:rPr lang="en-US">
                <a:latin typeface="Times New Roman" pitchFamily="-103" charset="0"/>
              </a:rPr>
              <a:pPr/>
              <a:t>2</a:t>
            </a:fld>
            <a:endParaRPr lang="en-US">
              <a:latin typeface="Times New Roman" pitchFamily="-103" charset="0"/>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lang="en-US">
              <a:latin typeface="Times New Roman" pitchFamily="-103" charset="0"/>
              <a:ea typeface="ＭＳ Ｐゴシック" pitchFamily="-103" charset="-128"/>
              <a:cs typeface="ＭＳ Ｐゴシック" pitchFamily="-103"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Mastertitelformat bearbeiten</a:t>
            </a:r>
            <a:endParaRPr lang="en-US"/>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Master-Untertitelformat bearbeiten</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de-DE"/>
              <a:t>Marc Emmelmann, SELF</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0F68B4D-D638-0440-A927-A4F3C4B966AE}" type="slidenum">
              <a:rPr lang="en-US"/>
              <a:pPr>
                <a:defRPr/>
              </a:pPr>
              <a:t>‹Nr.›</a:t>
            </a:fld>
            <a:endParaRPr lang="en-US"/>
          </a:p>
        </p:txBody>
      </p:sp>
      <p:sp>
        <p:nvSpPr>
          <p:cNvPr id="7" name="Rectangle 4"/>
          <p:cNvSpPr txBox="1">
            <a:spLocks noChangeArrowheads="1"/>
          </p:cNvSpPr>
          <p:nvPr userDrawn="1"/>
        </p:nvSpPr>
        <p:spPr bwMode="auto">
          <a:xfrm>
            <a:off x="609600" y="228600"/>
            <a:ext cx="96807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smtClean="0">
                <a:latin typeface="Times New Roman" charset="0"/>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800" b="1" i="0" u="none" strike="noStrike" kern="1200" cap="none" spc="0" normalizeH="0" baseline="0" noProof="0" dirty="0" smtClean="0">
                <a:ln>
                  <a:noFill/>
                </a:ln>
                <a:solidFill>
                  <a:schemeClr val="tx1"/>
                </a:solidFill>
                <a:effectLst/>
                <a:uLnTx/>
                <a:uFillTx/>
                <a:latin typeface="Times New Roman" charset="0"/>
                <a:ea typeface="+mn-ea"/>
                <a:cs typeface="+mn-cs"/>
              </a:rPr>
              <a:t>May 2015</a:t>
            </a:r>
            <a:endParaRPr kumimoji="0" lang="en-US" sz="1800" b="1" i="0" u="none" strike="noStrike" kern="1200" cap="none" spc="0" normalizeH="0" baseline="0" noProof="0" dirty="0">
              <a:ln>
                <a:noFill/>
              </a:ln>
              <a:solidFill>
                <a:schemeClr val="tx1"/>
              </a:solidFill>
              <a:effectLst/>
              <a:uLnTx/>
              <a:uFillTx/>
              <a:latin typeface="Times New Roman" charset="0"/>
              <a:ea typeface="+mn-ea"/>
              <a:cs typeface="+mn-cs"/>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Mastertitelformat bearbeiten</a:t>
            </a:r>
            <a:endParaRPr lang="en-US"/>
          </a:p>
        </p:txBody>
      </p:sp>
      <p:sp>
        <p:nvSpPr>
          <p:cNvPr id="3" name="Vertikaler Textplatzhalter 2"/>
          <p:cNvSpPr>
            <a:spLocks noGrp="1"/>
          </p:cNvSpPr>
          <p:nvPr>
            <p:ph type="body" orient="vert" idx="1"/>
          </p:nvPr>
        </p:nvSpPr>
        <p:spPr/>
        <p:txBody>
          <a:bodyPr vert="eaVert"/>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de-DE"/>
              <a:t>Month Year</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de-DE"/>
              <a:t>Marc Emmelmann, SELF</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92BD6B33-C534-CF4A-92E0-84C49A545761}" type="slidenum">
              <a:rPr lang="en-US"/>
              <a:pPr>
                <a:defRPr/>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Mastertitelformat bearbeiten</a:t>
            </a:r>
            <a:endParaRPr lang="en-US"/>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de-DE"/>
              <a:t>Month Year</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de-DE"/>
              <a:t>Marc Emmelmann, SELF</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BF8E485-D389-1E46-9FE5-071066A61B24}" type="slidenum">
              <a:rPr lang="en-US"/>
              <a:pPr>
                <a:defRPr/>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Mastertitelformat bearbeiten</a:t>
            </a:r>
            <a:endParaRPr lang="en-US"/>
          </a:p>
        </p:txBody>
      </p:sp>
      <p:sp>
        <p:nvSpPr>
          <p:cNvPr id="3" name="Inhaltsplatzhalter 2"/>
          <p:cNvSpPr>
            <a:spLocks noGrp="1"/>
          </p:cNvSpPr>
          <p:nvPr>
            <p:ph idx="1"/>
          </p:nvPr>
        </p:nvSpPr>
        <p:spPr/>
        <p:txBody>
          <a:body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de-DE"/>
              <a:t>Marc Emmelmann, SELF</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652E123-4FBA-0A47-9E51-0E6240B6525A}" type="slidenum">
              <a:rPr lang="en-US"/>
              <a:pPr>
                <a:defRPr/>
              </a:pPr>
              <a:t>‹Nr.›</a:t>
            </a:fld>
            <a:endParaRPr lang="en-US"/>
          </a:p>
        </p:txBody>
      </p:sp>
      <p:sp>
        <p:nvSpPr>
          <p:cNvPr id="7" name="Rectangle 4"/>
          <p:cNvSpPr txBox="1">
            <a:spLocks noChangeArrowheads="1"/>
          </p:cNvSpPr>
          <p:nvPr userDrawn="1"/>
        </p:nvSpPr>
        <p:spPr bwMode="auto">
          <a:xfrm>
            <a:off x="609600" y="228600"/>
            <a:ext cx="96807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smtClean="0">
                <a:latin typeface="Times New Roman" charset="0"/>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800" b="1" i="0" u="none" strike="noStrike" kern="1200" cap="none" spc="0" normalizeH="0" baseline="0" noProof="0" dirty="0" smtClean="0">
                <a:ln>
                  <a:noFill/>
                </a:ln>
                <a:solidFill>
                  <a:schemeClr val="tx1"/>
                </a:solidFill>
                <a:effectLst/>
                <a:uLnTx/>
                <a:uFillTx/>
                <a:latin typeface="Times New Roman" charset="0"/>
                <a:ea typeface="+mn-ea"/>
                <a:cs typeface="+mn-cs"/>
              </a:rPr>
              <a:t>May 2015</a:t>
            </a:r>
            <a:endParaRPr kumimoji="0" lang="en-US" sz="1800" b="1" i="0" u="none" strike="noStrike" kern="1200" cap="none" spc="0" normalizeH="0" baseline="0" noProof="0" dirty="0">
              <a:ln>
                <a:noFill/>
              </a:ln>
              <a:solidFill>
                <a:schemeClr val="tx1"/>
              </a:solidFill>
              <a:effectLst/>
              <a:uLnTx/>
              <a:uFillTx/>
              <a:latin typeface="Times New Roman" charset="0"/>
              <a:ea typeface="+mn-ea"/>
              <a:cs typeface="+mn-cs"/>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Mastertitelformat bearbeiten</a:t>
            </a:r>
            <a:endParaRPr lang="en-US"/>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Mastertextformat bearbeiten</a:t>
            </a:r>
          </a:p>
        </p:txBody>
      </p:sp>
      <p:sp>
        <p:nvSpPr>
          <p:cNvPr id="5" name="Rectangle 5"/>
          <p:cNvSpPr>
            <a:spLocks noGrp="1" noChangeArrowheads="1"/>
          </p:cNvSpPr>
          <p:nvPr>
            <p:ph type="ftr" sz="quarter" idx="11"/>
          </p:nvPr>
        </p:nvSpPr>
        <p:spPr>
          <a:ln/>
        </p:spPr>
        <p:txBody>
          <a:bodyPr/>
          <a:lstStyle>
            <a:lvl1pPr>
              <a:defRPr/>
            </a:lvl1pPr>
          </a:lstStyle>
          <a:p>
            <a:pPr>
              <a:defRPr/>
            </a:pPr>
            <a:r>
              <a:rPr lang="de-DE"/>
              <a:t>Marc Emmelmann, SELF</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8F7AFAD-4664-1C41-97BB-B71951F86DBD}" type="slidenum">
              <a:rPr lang="en-US"/>
              <a:pPr>
                <a:defRPr/>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Mastertitelformat bearbeiten</a:t>
            </a:r>
            <a:endParaRPr lang="en-US"/>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de-DE"/>
              <a:t>Month Year</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de-DE"/>
              <a:t>Marc Emmelmann, SELF</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0E0FE76-60AC-434F-8174-5680FD57D8E8}" type="slidenum">
              <a:rPr lang="en-US"/>
              <a:pPr>
                <a:defRPr/>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Mastertitelformat bearbeiten</a:t>
            </a:r>
            <a:endParaRPr lang="en-US"/>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Mastertextformat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Mastertextformat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de-DE"/>
              <a:t>Month Year</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de-DE"/>
              <a:t>Marc Emmelmann, SELF</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A8431F4-8A4A-2741-A01B-7EDE1D196D6F}" type="slidenum">
              <a:rPr lang="en-US"/>
              <a:pPr>
                <a:defRPr/>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Mastertitelformat bearbeiten</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de-DE"/>
              <a:t>Month Year</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de-DE"/>
              <a:t>Marc Emmelmann, SELF</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36EB0724-78CA-E549-A2CA-FB7FDF2EE14C}" type="slidenum">
              <a:rPr lang="en-US"/>
              <a:pPr>
                <a:defRPr/>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de-DE"/>
              <a:t>Month Year</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de-DE"/>
              <a:t>Marc Emmelmann, SELF</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A5452AFC-35BE-D74C-BBF9-B00F4FABD577}" type="slidenum">
              <a:rPr lang="en-US"/>
              <a:pPr>
                <a:defRPr/>
              </a:pPr>
              <a:t>‹Nr.›</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Inhalt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Mastertitelformat bearbeiten</a:t>
            </a:r>
            <a:endParaRPr lang="en-US"/>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Mastertextformat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de-DE"/>
              <a:t>Month Year</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de-DE"/>
              <a:t>Marc Emmelmann, SELF</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D4ED0AE9-8859-FB4E-B406-DC40AADD1FA2}" type="slidenum">
              <a:rPr lang="en-US"/>
              <a:pPr>
                <a:defRPr/>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Bild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Mastertitelformat bearbeiten</a:t>
            </a:r>
            <a:endParaRPr lang="en-US"/>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Mastertextformat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de-DE"/>
              <a:t>Month Year</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de-DE"/>
              <a:t>Marc Emmelmann, SELF</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BCD8CDFF-D4F7-F141-AE40-160CB0529C98}" type="slidenum">
              <a:rPr lang="en-US"/>
              <a:pPr>
                <a:defRPr/>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2601"/>
            <a:ext cx="96807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smtClean="0">
                <a:latin typeface="Times New Roman" charset="0"/>
              </a:defRPr>
            </a:lvl1pPr>
          </a:lstStyle>
          <a:p>
            <a:pPr>
              <a:defRPr/>
            </a:pPr>
            <a:r>
              <a:rPr lang="de-DE" dirty="0" smtClean="0"/>
              <a:t>May 2015</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mtClean="0">
                <a:latin typeface="Times New Roman" charset="0"/>
              </a:defRPr>
            </a:lvl1pPr>
          </a:lstStyle>
          <a:p>
            <a:pPr>
              <a:defRPr/>
            </a:pPr>
            <a:r>
              <a:rPr lang="de-DE"/>
              <a:t>Marc Emmelmann, SELF</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t>Slide </a:t>
            </a:r>
            <a:fld id="{7F144A2D-061E-2B44-8C9C-C11D280166C8}" type="slidenum">
              <a:rPr lang="en-US"/>
              <a:pPr>
                <a:defRPr/>
              </a:pPr>
              <a:t>‹Nr.›</a:t>
            </a:fld>
            <a:endParaRPr lang="en-US"/>
          </a:p>
        </p:txBody>
      </p:sp>
      <p:sp>
        <p:nvSpPr>
          <p:cNvPr id="1031" name="Rectangle 7"/>
          <p:cNvSpPr>
            <a:spLocks noChangeArrowheads="1"/>
          </p:cNvSpPr>
          <p:nvPr/>
        </p:nvSpPr>
        <p:spPr bwMode="auto">
          <a:xfrm>
            <a:off x="5624115" y="332601"/>
            <a:ext cx="2821385"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defRPr/>
            </a:pPr>
            <a:r>
              <a:rPr lang="en-US" sz="1800" b="1" dirty="0">
                <a:latin typeface="Times New Roman" charset="0"/>
              </a:rPr>
              <a:t>doc.: IEEE 802.11</a:t>
            </a:r>
            <a:r>
              <a:rPr lang="en-US" sz="1800" b="1" dirty="0" smtClean="0">
                <a:latin typeface="Times New Roman" charset="0"/>
              </a:rPr>
              <a:t>-15/</a:t>
            </a:r>
            <a:r>
              <a:rPr lang="en-US" sz="1800" b="1" dirty="0" smtClean="0">
                <a:latin typeface="Times New Roman" charset="0"/>
              </a:rPr>
              <a:t>0628r1</a:t>
            </a:r>
            <a:endParaRPr lang="en-US" sz="1800" b="1" dirty="0">
              <a:latin typeface="Times New Roman"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pPr>
              <a:defRPr/>
            </a:pPr>
            <a:r>
              <a:rPr lang="en-US">
                <a:latin typeface="Times New Roman"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2004-Dokument1.doc"/><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5/11-15-0605-00-00ai-text-change-for-comment-resolution-for-cid-7229.docx" TargetMode="External"/><Relationship Id="rId3" Type="http://schemas.openxmlformats.org/officeDocument/2006/relationships/hyperlink" Target="https://mentor.ieee.org/802.11/dcn/15/11-15-0607-00-00ai-comment-resolution-for-cid-7229.xlsx"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4" name="Fußzeilenplatzhalter 4"/>
          <p:cNvSpPr>
            <a:spLocks noGrp="1"/>
          </p:cNvSpPr>
          <p:nvPr>
            <p:ph type="ftr" sz="quarter" idx="11"/>
          </p:nvPr>
        </p:nvSpPr>
        <p:spPr>
          <a:noFill/>
        </p:spPr>
        <p:txBody>
          <a:bodyPr/>
          <a:lstStyle/>
          <a:p>
            <a:r>
              <a:rPr lang="de-DE">
                <a:latin typeface="Times New Roman" pitchFamily="-103" charset="0"/>
              </a:rPr>
              <a:t>Marc Emmelmann, SELF</a:t>
            </a:r>
            <a:endParaRPr lang="en-US">
              <a:latin typeface="Times New Roman" pitchFamily="-103" charset="0"/>
            </a:endParaRPr>
          </a:p>
        </p:txBody>
      </p:sp>
      <p:sp>
        <p:nvSpPr>
          <p:cNvPr id="15365" name="Foliennummernplatzhalter 5"/>
          <p:cNvSpPr>
            <a:spLocks noGrp="1"/>
          </p:cNvSpPr>
          <p:nvPr>
            <p:ph type="sldNum" sz="quarter" idx="12"/>
          </p:nvPr>
        </p:nvSpPr>
        <p:spPr>
          <a:noFill/>
        </p:spPr>
        <p:txBody>
          <a:bodyPr/>
          <a:lstStyle/>
          <a:p>
            <a:r>
              <a:rPr lang="en-US" smtClean="0">
                <a:latin typeface="Times New Roman" pitchFamily="-103" charset="0"/>
              </a:rPr>
              <a:t>Slide </a:t>
            </a:r>
            <a:fld id="{C2E14311-67BE-284D-8705-A0E19AF23060}" type="slidenum">
              <a:rPr lang="en-US" smtClean="0">
                <a:latin typeface="Times New Roman" pitchFamily="-103" charset="0"/>
              </a:rPr>
              <a:pPr/>
              <a:t>1</a:t>
            </a:fld>
            <a:endParaRPr lang="en-US" smtClean="0">
              <a:latin typeface="Times New Roman" pitchFamily="-103" charset="0"/>
            </a:endParaRPr>
          </a:p>
        </p:txBody>
      </p:sp>
      <p:sp>
        <p:nvSpPr>
          <p:cNvPr id="15366" name="Rectangle 2"/>
          <p:cNvSpPr>
            <a:spLocks noGrp="1" noChangeArrowheads="1"/>
          </p:cNvSpPr>
          <p:nvPr>
            <p:ph type="title"/>
          </p:nvPr>
        </p:nvSpPr>
        <p:spPr>
          <a:noFill/>
        </p:spPr>
        <p:txBody>
          <a:bodyPr/>
          <a:lstStyle/>
          <a:p>
            <a:r>
              <a:rPr lang="en-US" dirty="0" smtClean="0">
                <a:ea typeface="ＭＳ Ｐゴシック" pitchFamily="-103" charset="-128"/>
                <a:cs typeface="ＭＳ Ｐゴシック" pitchFamily="-103" charset="-128"/>
              </a:rPr>
              <a:t>LB 209 &amp; MDR: Notes on Open Issues / Unresolved CIDs</a:t>
            </a:r>
            <a:endParaRPr lang="en-US" dirty="0">
              <a:ea typeface="ＭＳ Ｐゴシック" pitchFamily="-103" charset="-128"/>
              <a:cs typeface="ＭＳ Ｐゴシック" pitchFamily="-103" charset="-128"/>
            </a:endParaRPr>
          </a:p>
        </p:txBody>
      </p:sp>
      <p:sp>
        <p:nvSpPr>
          <p:cNvPr id="15367" name="Rectangle 6"/>
          <p:cNvSpPr>
            <a:spLocks noGrp="1" noChangeArrowheads="1"/>
          </p:cNvSpPr>
          <p:nvPr>
            <p:ph type="body" idx="1"/>
          </p:nvPr>
        </p:nvSpPr>
        <p:spPr>
          <a:xfrm>
            <a:off x="685800" y="1885950"/>
            <a:ext cx="7772400" cy="381000"/>
          </a:xfrm>
          <a:noFill/>
        </p:spPr>
        <p:txBody>
          <a:bodyPr/>
          <a:lstStyle/>
          <a:p>
            <a:pPr algn="ctr">
              <a:buFontTx/>
              <a:buNone/>
            </a:pPr>
            <a:r>
              <a:rPr lang="en-US" sz="2000" dirty="0">
                <a:ea typeface="ＭＳ Ｐゴシック" pitchFamily="-103" charset="-128"/>
                <a:cs typeface="ＭＳ Ｐゴシック" pitchFamily="-103" charset="-128"/>
              </a:rPr>
              <a:t>Date:</a:t>
            </a:r>
            <a:r>
              <a:rPr lang="en-US" sz="2000" b="0" dirty="0" smtClean="0">
                <a:ea typeface="ＭＳ Ｐゴシック" pitchFamily="-103" charset="-128"/>
                <a:cs typeface="ＭＳ Ｐゴシック" pitchFamily="-103" charset="-128"/>
              </a:rPr>
              <a:t> 2015-05-11</a:t>
            </a:r>
            <a:endParaRPr lang="en-US" sz="2000" b="0" dirty="0">
              <a:ea typeface="ＭＳ Ｐゴシック" pitchFamily="-103" charset="-128"/>
              <a:cs typeface="ＭＳ Ｐゴシック" pitchFamily="-103" charset="-128"/>
            </a:endParaRPr>
          </a:p>
        </p:txBody>
      </p:sp>
      <p:graphicFrame>
        <p:nvGraphicFramePr>
          <p:cNvPr id="15362" name="Object 2"/>
          <p:cNvGraphicFramePr>
            <a:graphicFrameLocks noChangeAspect="1"/>
          </p:cNvGraphicFramePr>
          <p:nvPr/>
        </p:nvGraphicFramePr>
        <p:xfrm>
          <a:off x="508000" y="2524125"/>
          <a:ext cx="8156575" cy="2428875"/>
        </p:xfrm>
        <a:graphic>
          <a:graphicData uri="http://schemas.openxmlformats.org/presentationml/2006/ole">
            <p:oleObj spid="_x0000_s15362" name="Dokument" r:id="rId4" imgW="8255000" imgH="2463800" progId="Word.Document.8">
              <p:embed/>
            </p:oleObj>
          </a:graphicData>
        </a:graphic>
      </p:graphicFrame>
      <p:sp>
        <p:nvSpPr>
          <p:cNvPr id="15368"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Datumsplatzhalter 3"/>
          <p:cNvSpPr>
            <a:spLocks noGrp="1"/>
          </p:cNvSpPr>
          <p:nvPr>
            <p:ph type="dt" sz="quarter" idx="4294967295"/>
          </p:nvPr>
        </p:nvSpPr>
        <p:spPr>
          <a:xfrm>
            <a:off x="696913" y="332601"/>
            <a:ext cx="968076" cy="276999"/>
          </a:xfrm>
          <a:noFill/>
        </p:spPr>
        <p:txBody>
          <a:bodyPr/>
          <a:lstStyle/>
          <a:p>
            <a:r>
              <a:rPr lang="de-DE">
                <a:latin typeface="Times New Roman" pitchFamily="-103" charset="0"/>
              </a:rPr>
              <a:t>Month Year</a:t>
            </a:r>
            <a:endParaRPr lang="en-US">
              <a:latin typeface="Times New Roman" pitchFamily="-103" charset="0"/>
            </a:endParaRPr>
          </a:p>
        </p:txBody>
      </p:sp>
      <p:sp>
        <p:nvSpPr>
          <p:cNvPr id="17411" name="Fußzeilenplatzhalter 4"/>
          <p:cNvSpPr>
            <a:spLocks noGrp="1"/>
          </p:cNvSpPr>
          <p:nvPr>
            <p:ph type="ftr" sz="quarter" idx="11"/>
          </p:nvPr>
        </p:nvSpPr>
        <p:spPr>
          <a:noFill/>
        </p:spPr>
        <p:txBody>
          <a:bodyPr/>
          <a:lstStyle/>
          <a:p>
            <a:r>
              <a:rPr lang="de-DE">
                <a:latin typeface="Times New Roman" pitchFamily="-103" charset="0"/>
              </a:rPr>
              <a:t>Marc Emmelmann, SELF</a:t>
            </a:r>
            <a:endParaRPr lang="en-US">
              <a:latin typeface="Times New Roman" pitchFamily="-103" charset="0"/>
            </a:endParaRPr>
          </a:p>
        </p:txBody>
      </p:sp>
      <p:sp>
        <p:nvSpPr>
          <p:cNvPr id="17412" name="Foliennummernplatzhalter 5"/>
          <p:cNvSpPr>
            <a:spLocks noGrp="1"/>
          </p:cNvSpPr>
          <p:nvPr>
            <p:ph type="sldNum" sz="quarter" idx="12"/>
          </p:nvPr>
        </p:nvSpPr>
        <p:spPr>
          <a:noFill/>
        </p:spPr>
        <p:txBody>
          <a:bodyPr/>
          <a:lstStyle/>
          <a:p>
            <a:r>
              <a:rPr lang="en-US" smtClean="0">
                <a:latin typeface="Times New Roman" pitchFamily="-103" charset="0"/>
              </a:rPr>
              <a:t>Slide </a:t>
            </a:r>
            <a:fld id="{40431C9D-3AB0-3A4D-9BAC-1D2AF51B4B6B}" type="slidenum">
              <a:rPr lang="en-US" smtClean="0">
                <a:latin typeface="Times New Roman" pitchFamily="-103" charset="0"/>
              </a:rPr>
              <a:pPr/>
              <a:t>2</a:t>
            </a:fld>
            <a:endParaRPr lang="en-US" smtClean="0">
              <a:latin typeface="Times New Roman" pitchFamily="-103" charset="0"/>
            </a:endParaRPr>
          </a:p>
        </p:txBody>
      </p:sp>
      <p:sp>
        <p:nvSpPr>
          <p:cNvPr id="17413" name="Rectangle 2"/>
          <p:cNvSpPr>
            <a:spLocks noGrp="1" noChangeArrowheads="1"/>
          </p:cNvSpPr>
          <p:nvPr>
            <p:ph type="title"/>
          </p:nvPr>
        </p:nvSpPr>
        <p:spPr>
          <a:noFill/>
        </p:spPr>
        <p:txBody>
          <a:bodyPr/>
          <a:lstStyle/>
          <a:p>
            <a:r>
              <a:rPr lang="en-US">
                <a:ea typeface="ＭＳ Ｐゴシック" pitchFamily="-103" charset="-128"/>
                <a:cs typeface="ＭＳ Ｐゴシック" pitchFamily="-103" charset="-128"/>
              </a:rPr>
              <a:t>Abstract</a:t>
            </a:r>
          </a:p>
        </p:txBody>
      </p:sp>
      <p:sp>
        <p:nvSpPr>
          <p:cNvPr id="17414" name="Rectangle 3"/>
          <p:cNvSpPr>
            <a:spLocks noGrp="1" noChangeArrowheads="1"/>
          </p:cNvSpPr>
          <p:nvPr>
            <p:ph type="body" idx="1"/>
          </p:nvPr>
        </p:nvSpPr>
        <p:spPr>
          <a:noFill/>
        </p:spPr>
        <p:txBody>
          <a:bodyPr/>
          <a:lstStyle/>
          <a:p>
            <a:pPr>
              <a:buFontTx/>
              <a:buNone/>
            </a:pPr>
            <a:r>
              <a:rPr lang="en-US" dirty="0" smtClean="0">
                <a:ea typeface="ＭＳ Ｐゴシック" pitchFamily="-103" charset="-128"/>
                <a:cs typeface="ＭＳ Ｐゴシック" pitchFamily="-103" charset="-128"/>
              </a:rPr>
              <a:t>Summary of open issues and outstanding / unresolved CIDs from the MDR and LB 209 on D4.0</a:t>
            </a:r>
            <a:endParaRPr lang="en-US" dirty="0">
              <a:ea typeface="ＭＳ Ｐゴシック" pitchFamily="-103" charset="-128"/>
              <a:cs typeface="ＭＳ Ｐゴシック" pitchFamily="-103"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Datumsplatzhalter 3"/>
          <p:cNvSpPr>
            <a:spLocks noGrp="1"/>
          </p:cNvSpPr>
          <p:nvPr>
            <p:ph type="dt" sz="quarter" idx="4294967295"/>
          </p:nvPr>
        </p:nvSpPr>
        <p:spPr>
          <a:xfrm>
            <a:off x="696913" y="332601"/>
            <a:ext cx="968076" cy="276999"/>
          </a:xfrm>
          <a:noFill/>
        </p:spPr>
        <p:txBody>
          <a:bodyPr/>
          <a:lstStyle/>
          <a:p>
            <a:r>
              <a:rPr lang="de-DE">
                <a:latin typeface="Times New Roman" pitchFamily="-103" charset="0"/>
              </a:rPr>
              <a:t>Month Year</a:t>
            </a:r>
            <a:endParaRPr lang="en-US">
              <a:latin typeface="Times New Roman" pitchFamily="-103" charset="0"/>
            </a:endParaRPr>
          </a:p>
        </p:txBody>
      </p:sp>
      <p:sp>
        <p:nvSpPr>
          <p:cNvPr id="25603" name="Fußzeilenplatzhalter 4"/>
          <p:cNvSpPr>
            <a:spLocks noGrp="1"/>
          </p:cNvSpPr>
          <p:nvPr>
            <p:ph type="ftr" sz="quarter" idx="11"/>
          </p:nvPr>
        </p:nvSpPr>
        <p:spPr>
          <a:noFill/>
        </p:spPr>
        <p:txBody>
          <a:bodyPr/>
          <a:lstStyle/>
          <a:p>
            <a:r>
              <a:rPr lang="de-DE">
                <a:latin typeface="Times New Roman" pitchFamily="-103" charset="0"/>
              </a:rPr>
              <a:t>Marc Emmelmann, SELF</a:t>
            </a:r>
            <a:endParaRPr lang="en-US">
              <a:latin typeface="Times New Roman" pitchFamily="-103" charset="0"/>
            </a:endParaRPr>
          </a:p>
        </p:txBody>
      </p:sp>
      <p:sp>
        <p:nvSpPr>
          <p:cNvPr id="25604" name="Foliennummernplatzhalter 5"/>
          <p:cNvSpPr>
            <a:spLocks noGrp="1"/>
          </p:cNvSpPr>
          <p:nvPr>
            <p:ph type="sldNum" sz="quarter" idx="12"/>
          </p:nvPr>
        </p:nvSpPr>
        <p:spPr>
          <a:noFill/>
        </p:spPr>
        <p:txBody>
          <a:bodyPr/>
          <a:lstStyle/>
          <a:p>
            <a:r>
              <a:rPr lang="en-US" smtClean="0">
                <a:latin typeface="Times New Roman" pitchFamily="-103" charset="0"/>
              </a:rPr>
              <a:t>Slide </a:t>
            </a:r>
            <a:fld id="{6367C879-510A-AD4D-B2AD-4E68737B76F4}" type="slidenum">
              <a:rPr lang="en-US" smtClean="0">
                <a:latin typeface="Times New Roman" pitchFamily="-103" charset="0"/>
              </a:rPr>
              <a:pPr/>
              <a:t>3</a:t>
            </a:fld>
            <a:endParaRPr lang="en-US" smtClean="0">
              <a:latin typeface="Times New Roman" pitchFamily="-103" charset="0"/>
            </a:endParaRPr>
          </a:p>
        </p:txBody>
      </p:sp>
      <p:sp>
        <p:nvSpPr>
          <p:cNvPr id="25605" name="Rectangle 2"/>
          <p:cNvSpPr>
            <a:spLocks noGrp="1" noChangeArrowheads="1"/>
          </p:cNvSpPr>
          <p:nvPr>
            <p:ph type="title"/>
          </p:nvPr>
        </p:nvSpPr>
        <p:spPr/>
        <p:txBody>
          <a:bodyPr/>
          <a:lstStyle/>
          <a:p>
            <a:r>
              <a:rPr lang="en-US" dirty="0" smtClean="0">
                <a:ea typeface="ＭＳ Ｐゴシック" pitchFamily="-103" charset="-128"/>
                <a:cs typeface="ＭＳ Ｐゴシック" pitchFamily="-103" charset="-128"/>
              </a:rPr>
              <a:t>MDR – Open Issues</a:t>
            </a:r>
            <a:endParaRPr lang="en-US" dirty="0">
              <a:ea typeface="ＭＳ Ｐゴシック" pitchFamily="-103" charset="-128"/>
              <a:cs typeface="ＭＳ Ｐゴシック" pitchFamily="-103" charset="-128"/>
            </a:endParaRPr>
          </a:p>
        </p:txBody>
      </p:sp>
      <p:sp>
        <p:nvSpPr>
          <p:cNvPr id="25606" name="Rectangle 3"/>
          <p:cNvSpPr>
            <a:spLocks noGrp="1" noChangeArrowheads="1"/>
          </p:cNvSpPr>
          <p:nvPr>
            <p:ph type="body" idx="1"/>
          </p:nvPr>
        </p:nvSpPr>
        <p:spPr/>
        <p:txBody>
          <a:bodyPr/>
          <a:lstStyle/>
          <a:p>
            <a:r>
              <a:rPr lang="en-US" dirty="0" smtClean="0"/>
              <a:t>MDR comment – ANA value for FILS Capability:</a:t>
            </a:r>
          </a:p>
          <a:p>
            <a:pPr lvl="1"/>
            <a:r>
              <a:rPr lang="en-US" dirty="0" smtClean="0"/>
              <a:t>Request a value for FILS Capability; or alternatively replace advertisement of FILS with a more time-efficient encoding.  (This should be debated in the TG, and please be aware that other discussions may be taking place on how to reduce Beacon size that might possibly be re-usable here). </a:t>
            </a:r>
          </a:p>
          <a:p>
            <a:pPr lvl="1"/>
            <a:r>
              <a:rPr lang="en-US" dirty="0" err="1" smtClean="0"/>
              <a:t>Editor[J</a:t>
            </a:r>
            <a:r>
              <a:rPr lang="en-US" dirty="0" smtClean="0"/>
              <a:t>]: Delayed, Waiting for technical contributions to be presented in May meeting, if no agreeable technical solution are available the Editor will request the ANA number at that time.</a:t>
            </a:r>
          </a:p>
          <a:p>
            <a:pPr lvl="1"/>
            <a:r>
              <a:rPr lang="en-US" dirty="0" smtClean="0"/>
              <a:t>DISCUSSION ON DIRECTIONS TO TAKE (ANA request vs. technical contribution)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ea typeface="ＭＳ Ｐゴシック" pitchFamily="-103" charset="-128"/>
                <a:cs typeface="ＭＳ Ｐゴシック" pitchFamily="-103" charset="-128"/>
              </a:rPr>
              <a:t>MDR – Open Issues (cont.)</a:t>
            </a:r>
            <a:endParaRPr lang="en-US" dirty="0"/>
          </a:p>
        </p:txBody>
      </p:sp>
      <p:sp>
        <p:nvSpPr>
          <p:cNvPr id="3" name="Inhaltsplatzhalter 2"/>
          <p:cNvSpPr>
            <a:spLocks noGrp="1"/>
          </p:cNvSpPr>
          <p:nvPr>
            <p:ph idx="1"/>
          </p:nvPr>
        </p:nvSpPr>
        <p:spPr/>
        <p:txBody>
          <a:bodyPr/>
          <a:lstStyle/>
          <a:p>
            <a:r>
              <a:rPr lang="en-US" dirty="0" smtClean="0"/>
              <a:t>MDR comment – little </a:t>
            </a:r>
            <a:r>
              <a:rPr lang="en-US" dirty="0" err="1" smtClean="0"/>
              <a:t>endianess</a:t>
            </a:r>
            <a:r>
              <a:rPr lang="en-US" dirty="0" smtClean="0"/>
              <a:t> contradicts D4.0</a:t>
            </a:r>
          </a:p>
          <a:p>
            <a:pPr lvl="1"/>
            <a:r>
              <a:rPr lang="en-US" dirty="0" smtClean="0"/>
              <a:t>Comment: P128L28 the little-</a:t>
            </a:r>
            <a:r>
              <a:rPr lang="en-US" dirty="0" err="1" smtClean="0"/>
              <a:t>endianness</a:t>
            </a:r>
            <a:r>
              <a:rPr lang="en-US" dirty="0" smtClean="0"/>
              <a:t> of 802.11 disagrees with ‘first bit is 1’</a:t>
            </a:r>
          </a:p>
          <a:p>
            <a:pPr lvl="1"/>
            <a:r>
              <a:rPr lang="en-US" dirty="0" err="1" smtClean="0"/>
              <a:t>Editor[M</a:t>
            </a:r>
            <a:r>
              <a:rPr lang="en-US" dirty="0" smtClean="0"/>
              <a:t>] Dangerous as specified – should be described as an integer field of 13 octets width. The special value should be 2**((13*8)-1).</a:t>
            </a:r>
          </a:p>
          <a:p>
            <a:pPr lvl="1"/>
            <a:r>
              <a:rPr lang="en-US" dirty="0" smtClean="0"/>
              <a:t>REQUIRES TECHNICAL SUBMISSION – WHO IS TAKING IT?</a:t>
            </a:r>
          </a:p>
          <a:p>
            <a:pPr lvl="1"/>
            <a:r>
              <a:rPr lang="en-US" dirty="0" smtClean="0"/>
              <a:t>Rene might be able to assist; he replied to Ping’s e-mail on this matter.</a:t>
            </a:r>
            <a:endParaRPr lang="en-US" dirty="0"/>
          </a:p>
        </p:txBody>
      </p:sp>
      <p:sp>
        <p:nvSpPr>
          <p:cNvPr id="4" name="Datumsplatzhalter 3"/>
          <p:cNvSpPr>
            <a:spLocks noGrp="1"/>
          </p:cNvSpPr>
          <p:nvPr>
            <p:ph type="dt" sz="half" idx="4294967295"/>
          </p:nvPr>
        </p:nvSpPr>
        <p:spPr>
          <a:xfrm>
            <a:off x="696913" y="332601"/>
            <a:ext cx="968076" cy="276999"/>
          </a:xfrm>
        </p:spPr>
        <p:txBody>
          <a:bodyPr/>
          <a:lstStyle/>
          <a:p>
            <a:pPr>
              <a:defRPr/>
            </a:pPr>
            <a:r>
              <a:rPr lang="de-DE" smtClean="0"/>
              <a:t>Month Year</a:t>
            </a:r>
            <a:endParaRPr lang="en-US"/>
          </a:p>
        </p:txBody>
      </p:sp>
      <p:sp>
        <p:nvSpPr>
          <p:cNvPr id="5" name="Fußzeilenplatzhalter 4"/>
          <p:cNvSpPr>
            <a:spLocks noGrp="1"/>
          </p:cNvSpPr>
          <p:nvPr>
            <p:ph type="ftr" sz="quarter" idx="11"/>
          </p:nvPr>
        </p:nvSpPr>
        <p:spPr/>
        <p:txBody>
          <a:bodyPr/>
          <a:lstStyle/>
          <a:p>
            <a:pPr>
              <a:defRPr/>
            </a:pPr>
            <a:r>
              <a:rPr lang="de-DE" smtClean="0"/>
              <a:t>Marc Emmelmann, SELF</a:t>
            </a:r>
            <a:endParaRPr lang="en-US"/>
          </a:p>
        </p:txBody>
      </p:sp>
      <p:sp>
        <p:nvSpPr>
          <p:cNvPr id="6" name="Foliennummernplatzhalter 5"/>
          <p:cNvSpPr>
            <a:spLocks noGrp="1"/>
          </p:cNvSpPr>
          <p:nvPr>
            <p:ph type="sldNum" sz="quarter" idx="12"/>
          </p:nvPr>
        </p:nvSpPr>
        <p:spPr/>
        <p:txBody>
          <a:bodyPr/>
          <a:lstStyle/>
          <a:p>
            <a:pPr>
              <a:defRPr/>
            </a:pPr>
            <a:r>
              <a:rPr lang="en-US" smtClean="0"/>
              <a:t>Slide </a:t>
            </a:r>
            <a:fld id="{6652E123-4FBA-0A47-9E51-0E6240B6525A}" type="slidenum">
              <a:rPr lang="en-US" smtClean="0"/>
              <a:pPr>
                <a:defRPr/>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Potential conflicts in resolutions (evaluate)</a:t>
            </a:r>
            <a:endParaRPr lang="en-US" dirty="0"/>
          </a:p>
        </p:txBody>
      </p:sp>
      <p:sp>
        <p:nvSpPr>
          <p:cNvPr id="3" name="Inhaltsplatzhalter 2"/>
          <p:cNvSpPr>
            <a:spLocks noGrp="1"/>
          </p:cNvSpPr>
          <p:nvPr>
            <p:ph idx="1"/>
          </p:nvPr>
        </p:nvSpPr>
        <p:spPr/>
        <p:txBody>
          <a:bodyPr/>
          <a:lstStyle/>
          <a:p>
            <a:r>
              <a:rPr lang="de-DE" dirty="0" smtClean="0"/>
              <a:t>Potential </a:t>
            </a:r>
            <a:r>
              <a:rPr lang="de-DE" dirty="0" err="1" smtClean="0"/>
              <a:t>conflict</a:t>
            </a:r>
            <a:r>
              <a:rPr lang="de-DE" dirty="0" smtClean="0"/>
              <a:t> CID 7151 &amp; 7201</a:t>
            </a:r>
          </a:p>
          <a:p>
            <a:pPr lvl="1"/>
            <a:r>
              <a:rPr lang="de-DE" dirty="0" err="1" smtClean="0"/>
              <a:t>About</a:t>
            </a:r>
            <a:r>
              <a:rPr lang="de-DE" dirty="0" smtClean="0"/>
              <a:t> dot11DILSImplemented, </a:t>
            </a:r>
            <a:r>
              <a:rPr lang="de-DE" dirty="0" err="1" smtClean="0"/>
              <a:t>there</a:t>
            </a:r>
            <a:r>
              <a:rPr lang="de-DE" dirty="0" smtClean="0"/>
              <a:t> </a:t>
            </a:r>
            <a:r>
              <a:rPr lang="de-DE" dirty="0" err="1" smtClean="0"/>
              <a:t>are</a:t>
            </a:r>
            <a:r>
              <a:rPr lang="de-DE" dirty="0" smtClean="0"/>
              <a:t> </a:t>
            </a:r>
            <a:r>
              <a:rPr lang="de-DE" dirty="0" err="1" smtClean="0"/>
              <a:t>already</a:t>
            </a:r>
            <a:r>
              <a:rPr lang="de-DE" dirty="0" smtClean="0"/>
              <a:t> 2 </a:t>
            </a:r>
            <a:r>
              <a:rPr lang="de-DE" dirty="0" err="1" smtClean="0"/>
              <a:t>approved</a:t>
            </a:r>
            <a:r>
              <a:rPr lang="de-DE" dirty="0" smtClean="0"/>
              <a:t> resolutions,CID7151 and CID7201.And </a:t>
            </a:r>
            <a:r>
              <a:rPr lang="de-DE" dirty="0" err="1" smtClean="0"/>
              <a:t>they</a:t>
            </a:r>
            <a:r>
              <a:rPr lang="de-DE" dirty="0" smtClean="0"/>
              <a:t> </a:t>
            </a:r>
            <a:r>
              <a:rPr lang="de-DE" dirty="0" err="1" smtClean="0"/>
              <a:t>are</a:t>
            </a:r>
            <a:r>
              <a:rPr lang="de-DE" dirty="0" smtClean="0"/>
              <a:t> </a:t>
            </a:r>
            <a:r>
              <a:rPr lang="de-DE" dirty="0" err="1" smtClean="0"/>
              <a:t>conflicting.Both</a:t>
            </a:r>
            <a:r>
              <a:rPr lang="de-DE" dirty="0" smtClean="0"/>
              <a:t> </a:t>
            </a:r>
            <a:r>
              <a:rPr lang="de-DE" dirty="0" err="1" smtClean="0"/>
              <a:t>the</a:t>
            </a:r>
            <a:r>
              <a:rPr lang="de-DE" dirty="0" smtClean="0"/>
              <a:t> dot11DILSImplementd and </a:t>
            </a:r>
            <a:r>
              <a:rPr lang="de-DE" dirty="0" err="1" smtClean="0"/>
              <a:t>the</a:t>
            </a:r>
            <a:r>
              <a:rPr lang="de-DE" dirty="0" smtClean="0"/>
              <a:t> dot11FILSImplemented </a:t>
            </a:r>
            <a:r>
              <a:rPr lang="de-DE" dirty="0" err="1" smtClean="0"/>
              <a:t>are</a:t>
            </a:r>
            <a:r>
              <a:rPr lang="de-DE" dirty="0" smtClean="0"/>
              <a:t> </a:t>
            </a:r>
            <a:r>
              <a:rPr lang="de-DE" dirty="0" err="1" smtClean="0"/>
              <a:t>not</a:t>
            </a:r>
            <a:r>
              <a:rPr lang="de-DE" dirty="0" smtClean="0"/>
              <a:t> </a:t>
            </a:r>
            <a:r>
              <a:rPr lang="de-DE" dirty="0" err="1" smtClean="0"/>
              <a:t>used</a:t>
            </a:r>
            <a:r>
              <a:rPr lang="de-DE" dirty="0" smtClean="0"/>
              <a:t> in </a:t>
            </a:r>
            <a:r>
              <a:rPr lang="de-DE" dirty="0" err="1" smtClean="0"/>
              <a:t>the</a:t>
            </a:r>
            <a:r>
              <a:rPr lang="de-DE" dirty="0" smtClean="0"/>
              <a:t> draft(D4.2).So </a:t>
            </a:r>
            <a:r>
              <a:rPr lang="de-DE" dirty="0" err="1" smtClean="0"/>
              <a:t>it</a:t>
            </a:r>
            <a:r>
              <a:rPr lang="de-DE" dirty="0" smtClean="0"/>
              <a:t> </a:t>
            </a:r>
            <a:r>
              <a:rPr lang="de-DE" dirty="0" err="1" smtClean="0"/>
              <a:t>should</a:t>
            </a:r>
            <a:r>
              <a:rPr lang="de-DE" dirty="0" smtClean="0"/>
              <a:t> </a:t>
            </a:r>
            <a:r>
              <a:rPr lang="de-DE" dirty="0" err="1" smtClean="0"/>
              <a:t>be</a:t>
            </a:r>
            <a:r>
              <a:rPr lang="de-DE" dirty="0" smtClean="0"/>
              <a:t> </a:t>
            </a:r>
            <a:r>
              <a:rPr lang="de-DE" dirty="0" err="1" smtClean="0"/>
              <a:t>deleted</a:t>
            </a:r>
            <a:r>
              <a:rPr lang="de-DE" dirty="0" smtClean="0"/>
              <a:t> </a:t>
            </a:r>
            <a:r>
              <a:rPr lang="de-DE" dirty="0" err="1" smtClean="0"/>
              <a:t>from</a:t>
            </a:r>
            <a:r>
              <a:rPr lang="de-DE" dirty="0" smtClean="0"/>
              <a:t> </a:t>
            </a:r>
            <a:r>
              <a:rPr lang="de-DE" dirty="0" err="1" smtClean="0"/>
              <a:t>the</a:t>
            </a:r>
            <a:r>
              <a:rPr lang="de-DE" dirty="0" smtClean="0"/>
              <a:t> MIB and </a:t>
            </a:r>
            <a:r>
              <a:rPr lang="de-DE" dirty="0" err="1" smtClean="0"/>
              <a:t>change</a:t>
            </a:r>
            <a:r>
              <a:rPr lang="de-DE" dirty="0" smtClean="0"/>
              <a:t> </a:t>
            </a:r>
            <a:r>
              <a:rPr lang="de-DE" dirty="0" err="1" smtClean="0"/>
              <a:t>the</a:t>
            </a:r>
            <a:r>
              <a:rPr lang="de-DE" dirty="0" smtClean="0"/>
              <a:t> </a:t>
            </a:r>
            <a:r>
              <a:rPr lang="de-DE" dirty="0" err="1" smtClean="0"/>
              <a:t>resolution</a:t>
            </a:r>
            <a:r>
              <a:rPr lang="de-DE" dirty="0" smtClean="0"/>
              <a:t> </a:t>
            </a:r>
            <a:r>
              <a:rPr lang="de-DE" dirty="0" err="1" smtClean="0"/>
              <a:t>for</a:t>
            </a:r>
            <a:r>
              <a:rPr lang="de-DE" dirty="0" smtClean="0"/>
              <a:t> CID7201.</a:t>
            </a:r>
          </a:p>
          <a:p>
            <a:pPr lvl="1"/>
            <a:r>
              <a:rPr lang="de-DE" dirty="0" smtClean="0"/>
              <a:t>CHECK CIDS;  DRAFT NEW RESOLUTION TEXT; MOTION TO CHANGE RESOLUTION</a:t>
            </a:r>
            <a:endParaRPr lang="en-US" dirty="0"/>
          </a:p>
        </p:txBody>
      </p:sp>
      <p:sp>
        <p:nvSpPr>
          <p:cNvPr id="4" name="Datumsplatzhalter 3"/>
          <p:cNvSpPr>
            <a:spLocks noGrp="1"/>
          </p:cNvSpPr>
          <p:nvPr>
            <p:ph type="dt" sz="half" idx="4294967295"/>
          </p:nvPr>
        </p:nvSpPr>
        <p:spPr>
          <a:xfrm>
            <a:off x="696913" y="332601"/>
            <a:ext cx="968076" cy="276999"/>
          </a:xfrm>
        </p:spPr>
        <p:txBody>
          <a:bodyPr/>
          <a:lstStyle/>
          <a:p>
            <a:pPr>
              <a:defRPr/>
            </a:pPr>
            <a:r>
              <a:rPr lang="de-DE" smtClean="0"/>
              <a:t>Month Year</a:t>
            </a:r>
            <a:endParaRPr lang="en-US"/>
          </a:p>
        </p:txBody>
      </p:sp>
      <p:sp>
        <p:nvSpPr>
          <p:cNvPr id="5" name="Fußzeilenplatzhalter 4"/>
          <p:cNvSpPr>
            <a:spLocks noGrp="1"/>
          </p:cNvSpPr>
          <p:nvPr>
            <p:ph type="ftr" sz="quarter" idx="11"/>
          </p:nvPr>
        </p:nvSpPr>
        <p:spPr/>
        <p:txBody>
          <a:bodyPr/>
          <a:lstStyle/>
          <a:p>
            <a:pPr>
              <a:defRPr/>
            </a:pPr>
            <a:r>
              <a:rPr lang="de-DE" smtClean="0"/>
              <a:t>Marc Emmelmann, SELF</a:t>
            </a:r>
            <a:endParaRPr lang="en-US"/>
          </a:p>
        </p:txBody>
      </p:sp>
      <p:sp>
        <p:nvSpPr>
          <p:cNvPr id="6" name="Foliennummernplatzhalter 5"/>
          <p:cNvSpPr>
            <a:spLocks noGrp="1"/>
          </p:cNvSpPr>
          <p:nvPr>
            <p:ph type="sldNum" sz="quarter" idx="12"/>
          </p:nvPr>
        </p:nvSpPr>
        <p:spPr/>
        <p:txBody>
          <a:bodyPr/>
          <a:lstStyle/>
          <a:p>
            <a:pPr>
              <a:defRPr/>
            </a:pPr>
            <a:r>
              <a:rPr lang="en-US" smtClean="0"/>
              <a:t>Slide </a:t>
            </a:r>
            <a:fld id="{6652E123-4FBA-0A47-9E51-0E6240B6525A}"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Bucket List / Check that these things have been done</a:t>
            </a:r>
            <a:endParaRPr lang="en-US" dirty="0"/>
          </a:p>
        </p:txBody>
      </p:sp>
      <p:sp>
        <p:nvSpPr>
          <p:cNvPr id="3" name="Inhaltsplatzhalter 2"/>
          <p:cNvSpPr>
            <a:spLocks noGrp="1"/>
          </p:cNvSpPr>
          <p:nvPr>
            <p:ph idx="1"/>
          </p:nvPr>
        </p:nvSpPr>
        <p:spPr/>
        <p:txBody>
          <a:bodyPr/>
          <a:lstStyle/>
          <a:p>
            <a:r>
              <a:rPr lang="en-US" sz="1800" dirty="0" smtClean="0"/>
              <a:t>Editors:</a:t>
            </a:r>
          </a:p>
          <a:p>
            <a:pPr lvl="1"/>
            <a:r>
              <a:rPr lang="en-US" sz="1600" dirty="0" smtClean="0"/>
              <a:t>Lee: incorporate feedback from MDR implementation provided by Ping (mail from Ping, May 5</a:t>
            </a:r>
            <a:r>
              <a:rPr lang="en-US" sz="1600" baseline="30000" dirty="0" smtClean="0"/>
              <a:t>th</a:t>
            </a:r>
            <a:r>
              <a:rPr lang="en-US" sz="1600" dirty="0" smtClean="0"/>
              <a:t>) </a:t>
            </a:r>
            <a:r>
              <a:rPr lang="de-DE" sz="1600" dirty="0" smtClean="0">
                <a:sym typeface="Wingdings"/>
              </a:rPr>
              <a:t> in </a:t>
            </a:r>
            <a:r>
              <a:rPr lang="de-DE" sz="1600" dirty="0" err="1" smtClean="0">
                <a:sym typeface="Wingdings"/>
              </a:rPr>
              <a:t>progress</a:t>
            </a:r>
            <a:endParaRPr lang="en-US" sz="1600" dirty="0" smtClean="0"/>
          </a:p>
          <a:p>
            <a:pPr lvl="1"/>
            <a:r>
              <a:rPr lang="de-DE" sz="1600" dirty="0" smtClean="0"/>
              <a:t>Lee (</a:t>
            </a:r>
            <a:r>
              <a:rPr lang="de-DE" sz="1600" dirty="0" err="1" smtClean="0"/>
              <a:t>see</a:t>
            </a:r>
            <a:r>
              <a:rPr lang="de-DE" sz="1600" dirty="0" smtClean="0"/>
              <a:t> </a:t>
            </a:r>
            <a:r>
              <a:rPr lang="de-DE" sz="1600" dirty="0" err="1" smtClean="0"/>
              <a:t>mail</a:t>
            </a:r>
            <a:r>
              <a:rPr lang="de-DE" sz="1600" dirty="0" smtClean="0"/>
              <a:t> </a:t>
            </a:r>
            <a:r>
              <a:rPr lang="de-DE" sz="1600" dirty="0" err="1" smtClean="0"/>
              <a:t>from</a:t>
            </a:r>
            <a:r>
              <a:rPr lang="de-DE" sz="1600" dirty="0" smtClean="0"/>
              <a:t> </a:t>
            </a:r>
            <a:r>
              <a:rPr lang="de-DE" sz="1600" dirty="0" err="1" smtClean="0"/>
              <a:t>Ping/Hitoshi</a:t>
            </a:r>
            <a:r>
              <a:rPr lang="de-DE" sz="1600" dirty="0" smtClean="0"/>
              <a:t>): </a:t>
            </a:r>
          </a:p>
          <a:p>
            <a:pPr lvl="2"/>
            <a:r>
              <a:rPr lang="de-DE" sz="1400" dirty="0" smtClean="0"/>
              <a:t>Per </a:t>
            </a:r>
            <a:r>
              <a:rPr lang="de-DE" sz="1400" dirty="0" err="1" smtClean="0"/>
              <a:t>Hitoshi’s</a:t>
            </a:r>
            <a:r>
              <a:rPr lang="de-DE" sz="1400" dirty="0" smtClean="0"/>
              <a:t> </a:t>
            </a:r>
            <a:r>
              <a:rPr lang="de-DE" sz="1400" dirty="0" err="1" smtClean="0"/>
              <a:t>suggestion</a:t>
            </a:r>
            <a:r>
              <a:rPr lang="de-DE" sz="1400" dirty="0" smtClean="0"/>
              <a:t>, </a:t>
            </a:r>
            <a:r>
              <a:rPr lang="de-DE" sz="1400" dirty="0" err="1" smtClean="0"/>
              <a:t>please</a:t>
            </a:r>
            <a:r>
              <a:rPr lang="de-DE" sz="1400" dirty="0" smtClean="0"/>
              <a:t> </a:t>
            </a:r>
            <a:r>
              <a:rPr lang="de-DE" sz="1400" dirty="0" err="1" smtClean="0"/>
              <a:t>incorporate</a:t>
            </a:r>
            <a:r>
              <a:rPr lang="de-DE" sz="1400" dirty="0" smtClean="0"/>
              <a:t> </a:t>
            </a:r>
            <a:r>
              <a:rPr lang="de-DE" sz="1400" dirty="0" err="1" smtClean="0"/>
              <a:t>the</a:t>
            </a:r>
            <a:r>
              <a:rPr lang="de-DE" sz="1400" dirty="0" smtClean="0"/>
              <a:t> </a:t>
            </a:r>
            <a:r>
              <a:rPr lang="de-DE" sz="1400" dirty="0" err="1" smtClean="0"/>
              <a:t>following</a:t>
            </a:r>
            <a:r>
              <a:rPr lang="de-DE" sz="1400" dirty="0" smtClean="0"/>
              <a:t> </a:t>
            </a:r>
            <a:r>
              <a:rPr lang="de-DE" sz="1400" dirty="0" err="1" smtClean="0"/>
              <a:t>changes</a:t>
            </a:r>
            <a:r>
              <a:rPr lang="de-DE" sz="1400" dirty="0" smtClean="0"/>
              <a:t> </a:t>
            </a:r>
            <a:r>
              <a:rPr lang="de-DE" sz="1400" dirty="0" err="1" smtClean="0"/>
              <a:t>into</a:t>
            </a:r>
            <a:r>
              <a:rPr lang="de-DE" sz="1400" dirty="0" smtClean="0"/>
              <a:t> D4.3.a. </a:t>
            </a:r>
          </a:p>
          <a:p>
            <a:pPr lvl="2"/>
            <a:r>
              <a:rPr lang="de-DE" sz="1400" dirty="0" err="1" smtClean="0"/>
              <a:t>The</a:t>
            </a:r>
            <a:r>
              <a:rPr lang="de-DE" sz="1400" dirty="0" smtClean="0"/>
              <a:t> </a:t>
            </a:r>
            <a:r>
              <a:rPr lang="de-DE" sz="1400" dirty="0" err="1" smtClean="0"/>
              <a:t>following</a:t>
            </a:r>
            <a:r>
              <a:rPr lang="de-DE" sz="1400" dirty="0" smtClean="0"/>
              <a:t> variables do </a:t>
            </a:r>
            <a:r>
              <a:rPr lang="de-DE" sz="1400" dirty="0" err="1" smtClean="0"/>
              <a:t>not</a:t>
            </a:r>
            <a:r>
              <a:rPr lang="de-DE" sz="1400" dirty="0" smtClean="0"/>
              <a:t> </a:t>
            </a:r>
            <a:r>
              <a:rPr lang="de-DE" sz="1400" dirty="0" err="1" smtClean="0"/>
              <a:t>follow</a:t>
            </a:r>
            <a:r>
              <a:rPr lang="de-DE" sz="1400" dirty="0" smtClean="0"/>
              <a:t> </a:t>
            </a:r>
            <a:r>
              <a:rPr lang="de-DE" sz="1400" dirty="0" err="1" smtClean="0"/>
              <a:t>the</a:t>
            </a:r>
            <a:r>
              <a:rPr lang="de-DE" sz="1400" dirty="0" smtClean="0"/>
              <a:t> style </a:t>
            </a:r>
            <a:r>
              <a:rPr lang="de-DE" sz="1400" dirty="0" err="1" smtClean="0"/>
              <a:t>with</a:t>
            </a:r>
            <a:r>
              <a:rPr lang="de-DE" sz="1400" dirty="0" smtClean="0"/>
              <a:t> </a:t>
            </a:r>
            <a:r>
              <a:rPr lang="de-DE" sz="1400" dirty="0" err="1" smtClean="0"/>
              <a:t>respect</a:t>
            </a:r>
            <a:r>
              <a:rPr lang="de-DE" sz="1400" dirty="0" smtClean="0"/>
              <a:t> to </a:t>
            </a:r>
            <a:r>
              <a:rPr lang="de-DE" sz="1400" dirty="0" err="1" smtClean="0"/>
              <a:t>what</a:t>
            </a:r>
            <a:r>
              <a:rPr lang="de-DE" sz="1400" dirty="0" smtClean="0"/>
              <a:t> </a:t>
            </a:r>
            <a:r>
              <a:rPr lang="de-DE" sz="1400" dirty="0" err="1" smtClean="0"/>
              <a:t>goes</a:t>
            </a:r>
            <a:r>
              <a:rPr lang="de-DE" sz="1400" dirty="0" smtClean="0"/>
              <a:t> on </a:t>
            </a:r>
            <a:r>
              <a:rPr lang="de-DE" sz="1400" dirty="0" err="1" smtClean="0"/>
              <a:t>each</a:t>
            </a:r>
            <a:r>
              <a:rPr lang="de-DE" sz="1400" dirty="0" smtClean="0"/>
              <a:t> </a:t>
            </a:r>
            <a:r>
              <a:rPr lang="de-DE" sz="1400" dirty="0" err="1" smtClean="0"/>
              <a:t>line</a:t>
            </a:r>
            <a:r>
              <a:rPr lang="de-DE" sz="1400" dirty="0" smtClean="0"/>
              <a:t> of </a:t>
            </a:r>
            <a:r>
              <a:rPr lang="de-DE" sz="1400" dirty="0" err="1" smtClean="0"/>
              <a:t>the</a:t>
            </a:r>
            <a:r>
              <a:rPr lang="de-DE" sz="1400" dirty="0" smtClean="0"/>
              <a:t> </a:t>
            </a:r>
            <a:r>
              <a:rPr lang="de-DE" sz="1400" dirty="0" err="1" smtClean="0"/>
              <a:t>description</a:t>
            </a:r>
            <a:r>
              <a:rPr lang="de-DE" sz="1400" dirty="0" smtClean="0"/>
              <a:t>: dot11FILSActivated, dot11FILSFDFrameBeaconMinimumInterval, dot11FILSOmitReplicateProbeResponses, dot11FILSProbeDelay, dot11DILSImplemented, dot11HLPWaitTimeEditor[M]: </a:t>
            </a:r>
            <a:r>
              <a:rPr lang="de-DE" sz="1400" dirty="0" err="1" smtClean="0"/>
              <a:t>Remove</a:t>
            </a:r>
            <a:r>
              <a:rPr lang="de-DE" sz="1400" dirty="0" smtClean="0"/>
              <a:t> dot11DILSImplemented </a:t>
            </a:r>
            <a:r>
              <a:rPr lang="de-DE" sz="1400" dirty="0" err="1" smtClean="0"/>
              <a:t>from</a:t>
            </a:r>
            <a:r>
              <a:rPr lang="de-DE" sz="1400" dirty="0" smtClean="0"/>
              <a:t> </a:t>
            </a:r>
            <a:r>
              <a:rPr lang="de-DE" sz="1400" dirty="0" err="1" smtClean="0"/>
              <a:t>the</a:t>
            </a:r>
            <a:r>
              <a:rPr lang="de-DE" sz="1400" dirty="0" smtClean="0"/>
              <a:t> </a:t>
            </a:r>
            <a:r>
              <a:rPr lang="de-DE" sz="1400" dirty="0" err="1" smtClean="0"/>
              <a:t>draft</a:t>
            </a:r>
            <a:r>
              <a:rPr lang="de-DE" sz="1400" dirty="0" smtClean="0"/>
              <a:t>. And start a </a:t>
            </a:r>
            <a:r>
              <a:rPr lang="de-DE" sz="1400" dirty="0" err="1" smtClean="0"/>
              <a:t>new</a:t>
            </a:r>
            <a:r>
              <a:rPr lang="de-DE" sz="1400" dirty="0" smtClean="0"/>
              <a:t> </a:t>
            </a:r>
            <a:r>
              <a:rPr lang="de-DE" sz="1400" dirty="0" err="1" smtClean="0"/>
              <a:t>line</a:t>
            </a:r>
            <a:r>
              <a:rPr lang="de-DE" sz="1400" dirty="0" smtClean="0"/>
              <a:t> </a:t>
            </a:r>
            <a:r>
              <a:rPr lang="de-DE" sz="1400" dirty="0" err="1" smtClean="0"/>
              <a:t>after</a:t>
            </a:r>
            <a:r>
              <a:rPr lang="de-DE" sz="1400" dirty="0" smtClean="0"/>
              <a:t> </a:t>
            </a:r>
            <a:r>
              <a:rPr lang="de-DE" sz="1400" dirty="0" err="1" smtClean="0"/>
              <a:t>each</a:t>
            </a:r>
            <a:r>
              <a:rPr lang="de-DE" sz="1400" dirty="0" smtClean="0"/>
              <a:t> </a:t>
            </a:r>
            <a:r>
              <a:rPr lang="de-DE" sz="1400" dirty="0" err="1" smtClean="0"/>
              <a:t>after</a:t>
            </a:r>
            <a:r>
              <a:rPr lang="de-DE" sz="1400" dirty="0" smtClean="0"/>
              <a:t> </a:t>
            </a:r>
            <a:r>
              <a:rPr lang="de-DE" sz="1400" dirty="0" err="1" smtClean="0"/>
              <a:t>each</a:t>
            </a:r>
            <a:r>
              <a:rPr lang="de-DE" sz="1400" dirty="0" smtClean="0"/>
              <a:t> </a:t>
            </a:r>
            <a:r>
              <a:rPr lang="de-DE" sz="1400" dirty="0" err="1" smtClean="0"/>
              <a:t>period</a:t>
            </a:r>
            <a:r>
              <a:rPr lang="de-DE" sz="1400" dirty="0" smtClean="0"/>
              <a:t> in </a:t>
            </a:r>
            <a:r>
              <a:rPr lang="de-DE" sz="1400" dirty="0" err="1" smtClean="0"/>
              <a:t>the</a:t>
            </a:r>
            <a:r>
              <a:rPr lang="de-DE" sz="1400" dirty="0" smtClean="0"/>
              <a:t> "DESCRIPTION" of </a:t>
            </a:r>
            <a:r>
              <a:rPr lang="de-DE" sz="1400" dirty="0" err="1" smtClean="0"/>
              <a:t>the</a:t>
            </a:r>
            <a:r>
              <a:rPr lang="de-DE" sz="1400" dirty="0" smtClean="0"/>
              <a:t> </a:t>
            </a:r>
            <a:r>
              <a:rPr lang="de-DE" sz="1400" dirty="0" err="1" smtClean="0"/>
              <a:t>specified</a:t>
            </a:r>
            <a:r>
              <a:rPr lang="de-DE" sz="1400" dirty="0" smtClean="0"/>
              <a:t> variables.</a:t>
            </a:r>
            <a:endParaRPr lang="en-US" sz="1400" dirty="0"/>
          </a:p>
        </p:txBody>
      </p:sp>
      <p:sp>
        <p:nvSpPr>
          <p:cNvPr id="4" name="Datumsplatzhalter 3"/>
          <p:cNvSpPr>
            <a:spLocks noGrp="1"/>
          </p:cNvSpPr>
          <p:nvPr>
            <p:ph type="dt" sz="half" idx="4294967295"/>
          </p:nvPr>
        </p:nvSpPr>
        <p:spPr>
          <a:xfrm>
            <a:off x="696913" y="332601"/>
            <a:ext cx="968076" cy="276999"/>
          </a:xfrm>
        </p:spPr>
        <p:txBody>
          <a:bodyPr/>
          <a:lstStyle/>
          <a:p>
            <a:pPr>
              <a:defRPr/>
            </a:pPr>
            <a:r>
              <a:rPr lang="de-DE" smtClean="0"/>
              <a:t>Month Year</a:t>
            </a:r>
            <a:endParaRPr lang="en-US"/>
          </a:p>
        </p:txBody>
      </p:sp>
      <p:sp>
        <p:nvSpPr>
          <p:cNvPr id="5" name="Fußzeilenplatzhalter 4"/>
          <p:cNvSpPr>
            <a:spLocks noGrp="1"/>
          </p:cNvSpPr>
          <p:nvPr>
            <p:ph type="ftr" sz="quarter" idx="11"/>
          </p:nvPr>
        </p:nvSpPr>
        <p:spPr/>
        <p:txBody>
          <a:bodyPr/>
          <a:lstStyle/>
          <a:p>
            <a:pPr>
              <a:defRPr/>
            </a:pPr>
            <a:r>
              <a:rPr lang="de-DE" smtClean="0"/>
              <a:t>Marc Emmelmann, SELF</a:t>
            </a:r>
            <a:endParaRPr lang="en-US"/>
          </a:p>
        </p:txBody>
      </p:sp>
      <p:sp>
        <p:nvSpPr>
          <p:cNvPr id="6" name="Foliennummernplatzhalter 5"/>
          <p:cNvSpPr>
            <a:spLocks noGrp="1"/>
          </p:cNvSpPr>
          <p:nvPr>
            <p:ph type="sldNum" sz="quarter" idx="12"/>
          </p:nvPr>
        </p:nvSpPr>
        <p:spPr/>
        <p:txBody>
          <a:bodyPr/>
          <a:lstStyle/>
          <a:p>
            <a:pPr>
              <a:defRPr/>
            </a:pPr>
            <a:r>
              <a:rPr lang="en-US" smtClean="0"/>
              <a:t>Slide </a:t>
            </a:r>
            <a:fld id="{6652E123-4FBA-0A47-9E51-0E6240B6525A}" type="slidenum">
              <a:rPr lang="en-US" smtClean="0"/>
              <a:pPr>
                <a:defRPr/>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Lined-up Submissions</a:t>
            </a:r>
            <a:endParaRPr lang="en-US" dirty="0"/>
          </a:p>
        </p:txBody>
      </p:sp>
      <p:sp>
        <p:nvSpPr>
          <p:cNvPr id="3" name="Inhaltsplatzhalter 2"/>
          <p:cNvSpPr>
            <a:spLocks noGrp="1"/>
          </p:cNvSpPr>
          <p:nvPr>
            <p:ph idx="1"/>
          </p:nvPr>
        </p:nvSpPr>
        <p:spPr/>
        <p:txBody>
          <a:bodyPr/>
          <a:lstStyle/>
          <a:p>
            <a:r>
              <a:rPr lang="en-US" dirty="0" smtClean="0"/>
              <a:t>Marc: Comment spreadsheet “discussion” items</a:t>
            </a:r>
          </a:p>
          <a:p>
            <a:r>
              <a:rPr lang="en-US" dirty="0" smtClean="0"/>
              <a:t>CID 7299 – </a:t>
            </a:r>
            <a:r>
              <a:rPr lang="en-US" dirty="0" err="1" smtClean="0"/>
              <a:t>Xiaofei</a:t>
            </a:r>
            <a:endParaRPr lang="en-US" dirty="0" smtClean="0"/>
          </a:p>
          <a:p>
            <a:pPr lvl="1"/>
            <a:r>
              <a:rPr lang="de-DE" u="sng" dirty="0" smtClean="0">
                <a:hlinkClick r:id="rId2"/>
              </a:rPr>
              <a:t>https://mentor.ieee.org/802.11/dcn/15/11-15-0605-00-00ai-text-change-for-comment-resolution-for-cid-7229.docx</a:t>
            </a:r>
            <a:endParaRPr lang="de-DE" u="sng" dirty="0" smtClean="0"/>
          </a:p>
          <a:p>
            <a:pPr lvl="1"/>
            <a:r>
              <a:rPr lang="de-DE" u="sng" dirty="0" smtClean="0">
                <a:hlinkClick r:id="rId3"/>
              </a:rPr>
              <a:t>https://mentor.ieee.org/802.11/dcn/15/11-15-0607-00-00ai-comment-resolution-for-cid-7229.xlsx</a:t>
            </a:r>
            <a:endParaRPr lang="de-DE" u="sng" dirty="0" smtClean="0"/>
          </a:p>
          <a:p>
            <a:r>
              <a:rPr lang="en-US" dirty="0" smtClean="0"/>
              <a:t>Several CIDs – Mark R.:  11-</a:t>
            </a:r>
            <a:r>
              <a:rPr lang="de-DE" dirty="0" smtClean="0"/>
              <a:t>15/0578 </a:t>
            </a:r>
          </a:p>
          <a:p>
            <a:pPr lvl="1"/>
            <a:r>
              <a:rPr lang="de-DE" u="sng" dirty="0" smtClean="0">
                <a:sym typeface="Wingdings"/>
              </a:rPr>
              <a:t> Mon AM2 </a:t>
            </a:r>
            <a:r>
              <a:rPr lang="de-DE" u="sng" dirty="0" err="1" smtClean="0">
                <a:sym typeface="Wingdings"/>
              </a:rPr>
              <a:t>slot</a:t>
            </a:r>
            <a:r>
              <a:rPr lang="de-DE" u="sng" dirty="0" smtClean="0">
                <a:sym typeface="Wingdings"/>
              </a:rPr>
              <a:t> (at </a:t>
            </a:r>
            <a:r>
              <a:rPr lang="de-DE" u="sng" dirty="0" err="1" smtClean="0">
                <a:sym typeface="Wingdings"/>
              </a:rPr>
              <a:t>the</a:t>
            </a:r>
            <a:r>
              <a:rPr lang="de-DE" u="sng" dirty="0" smtClean="0">
                <a:sym typeface="Wingdings"/>
              </a:rPr>
              <a:t> end</a:t>
            </a:r>
            <a:r>
              <a:rPr lang="de-DE" u="sng" dirty="0" smtClean="0">
                <a:sym typeface="Wingdings"/>
              </a:rPr>
              <a:t>)</a:t>
            </a:r>
          </a:p>
          <a:p>
            <a:r>
              <a:rPr lang="de-DE" dirty="0" smtClean="0"/>
              <a:t>CID 7416 – Rob Sun: 11</a:t>
            </a:r>
            <a:r>
              <a:rPr lang="de-DE" dirty="0" smtClean="0"/>
              <a:t>-15/0554r0</a:t>
            </a:r>
            <a:r>
              <a:rPr lang="de-DE" dirty="0" smtClean="0"/>
              <a:t> </a:t>
            </a:r>
            <a:endParaRPr lang="de-DE" u="sng" dirty="0" smtClean="0"/>
          </a:p>
        </p:txBody>
      </p:sp>
      <p:sp>
        <p:nvSpPr>
          <p:cNvPr id="5" name="Fußzeilenplatzhalter 4"/>
          <p:cNvSpPr>
            <a:spLocks noGrp="1"/>
          </p:cNvSpPr>
          <p:nvPr>
            <p:ph type="ftr" sz="quarter" idx="11"/>
          </p:nvPr>
        </p:nvSpPr>
        <p:spPr/>
        <p:txBody>
          <a:bodyPr/>
          <a:lstStyle/>
          <a:p>
            <a:pPr>
              <a:defRPr/>
            </a:pPr>
            <a:r>
              <a:rPr lang="de-DE" smtClean="0"/>
              <a:t>Marc Emmelmann, SELF</a:t>
            </a:r>
            <a:endParaRPr lang="en-US"/>
          </a:p>
        </p:txBody>
      </p:sp>
      <p:sp>
        <p:nvSpPr>
          <p:cNvPr id="6" name="Foliennummernplatzhalter 5"/>
          <p:cNvSpPr>
            <a:spLocks noGrp="1"/>
          </p:cNvSpPr>
          <p:nvPr>
            <p:ph type="sldNum" sz="quarter" idx="12"/>
          </p:nvPr>
        </p:nvSpPr>
        <p:spPr/>
        <p:txBody>
          <a:bodyPr/>
          <a:lstStyle/>
          <a:p>
            <a:pPr>
              <a:defRPr/>
            </a:pPr>
            <a:r>
              <a:rPr lang="en-US" smtClean="0"/>
              <a:t>Slide </a:t>
            </a:r>
            <a:fld id="{6652E123-4FBA-0A47-9E51-0E6240B6525A}" type="slidenum">
              <a:rPr lang="en-US" smtClean="0"/>
              <a:pPr>
                <a:defRPr/>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Required Motions</a:t>
            </a:r>
            <a:endParaRPr lang="en-US" dirty="0"/>
          </a:p>
        </p:txBody>
      </p:sp>
      <p:sp>
        <p:nvSpPr>
          <p:cNvPr id="3" name="Inhaltsplatzhalter 2"/>
          <p:cNvSpPr>
            <a:spLocks noGrp="1"/>
          </p:cNvSpPr>
          <p:nvPr>
            <p:ph idx="1"/>
          </p:nvPr>
        </p:nvSpPr>
        <p:spPr/>
        <p:txBody>
          <a:bodyPr/>
          <a:lstStyle/>
          <a:p>
            <a:r>
              <a:rPr lang="en-US" dirty="0" smtClean="0"/>
              <a:t>Approve D4.4 on Thursday</a:t>
            </a:r>
          </a:p>
          <a:p>
            <a:pPr lvl="1"/>
            <a:r>
              <a:rPr lang="en-US" dirty="0" smtClean="0"/>
              <a:t>Final changes to draft due to review of correct implementation of MDR comment resolutions</a:t>
            </a:r>
          </a:p>
          <a:p>
            <a:pPr lvl="1"/>
            <a:r>
              <a:rPr lang="en-US" dirty="0" smtClean="0"/>
              <a:t>Draft on server Thursday 8:00 AM the latest</a:t>
            </a:r>
          </a:p>
          <a:p>
            <a:pPr lvl="1"/>
            <a:r>
              <a:rPr lang="en-US" dirty="0" smtClean="0"/>
              <a:t>Motion Thursday PM2</a:t>
            </a:r>
          </a:p>
          <a:p>
            <a:r>
              <a:rPr lang="en-US" dirty="0" smtClean="0"/>
              <a:t>Approve resolutions “ready for motion” as discussed during </a:t>
            </a:r>
            <a:r>
              <a:rPr lang="en-US" dirty="0" err="1" smtClean="0"/>
              <a:t>telco</a:t>
            </a:r>
            <a:endParaRPr lang="en-US" dirty="0"/>
          </a:p>
        </p:txBody>
      </p:sp>
      <p:sp>
        <p:nvSpPr>
          <p:cNvPr id="4" name="Fußzeilenplatzhalter 3"/>
          <p:cNvSpPr>
            <a:spLocks noGrp="1"/>
          </p:cNvSpPr>
          <p:nvPr>
            <p:ph type="ftr" sz="quarter" idx="11"/>
          </p:nvPr>
        </p:nvSpPr>
        <p:spPr/>
        <p:txBody>
          <a:bodyPr/>
          <a:lstStyle/>
          <a:p>
            <a:pPr>
              <a:defRPr/>
            </a:pPr>
            <a:r>
              <a:rPr lang="de-DE" smtClean="0"/>
              <a:t>Marc Emmelmann, SELF</a:t>
            </a:r>
            <a:endParaRPr lang="en-US"/>
          </a:p>
        </p:txBody>
      </p:sp>
      <p:sp>
        <p:nvSpPr>
          <p:cNvPr id="5" name="Foliennummernplatzhalter 4"/>
          <p:cNvSpPr>
            <a:spLocks noGrp="1"/>
          </p:cNvSpPr>
          <p:nvPr>
            <p:ph type="sldNum" sz="quarter" idx="12"/>
          </p:nvPr>
        </p:nvSpPr>
        <p:spPr/>
        <p:txBody>
          <a:bodyPr/>
          <a:lstStyle/>
          <a:p>
            <a:pPr>
              <a:defRPr/>
            </a:pPr>
            <a:r>
              <a:rPr lang="en-US" smtClean="0"/>
              <a:t>Slide </a:t>
            </a:r>
            <a:fld id="{6652E123-4FBA-0A47-9E51-0E6240B6525A}" type="slidenum">
              <a:rPr lang="en-US" smtClean="0"/>
              <a:pPr>
                <a:defRPr/>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Datumsplatzhalter 3"/>
          <p:cNvSpPr>
            <a:spLocks noGrp="1"/>
          </p:cNvSpPr>
          <p:nvPr>
            <p:ph type="dt" sz="quarter" idx="4294967295"/>
          </p:nvPr>
        </p:nvSpPr>
        <p:spPr>
          <a:xfrm>
            <a:off x="696913" y="332601"/>
            <a:ext cx="968076" cy="276999"/>
          </a:xfrm>
          <a:noFill/>
        </p:spPr>
        <p:txBody>
          <a:bodyPr/>
          <a:lstStyle/>
          <a:p>
            <a:r>
              <a:rPr lang="de-DE">
                <a:latin typeface="Times New Roman" pitchFamily="-103" charset="0"/>
              </a:rPr>
              <a:t>Month Year</a:t>
            </a:r>
            <a:endParaRPr lang="en-US">
              <a:latin typeface="Times New Roman" pitchFamily="-103" charset="0"/>
            </a:endParaRPr>
          </a:p>
        </p:txBody>
      </p:sp>
      <p:sp>
        <p:nvSpPr>
          <p:cNvPr id="27651" name="Fußzeilenplatzhalter 4"/>
          <p:cNvSpPr>
            <a:spLocks noGrp="1"/>
          </p:cNvSpPr>
          <p:nvPr>
            <p:ph type="ftr" sz="quarter" idx="11"/>
          </p:nvPr>
        </p:nvSpPr>
        <p:spPr>
          <a:noFill/>
        </p:spPr>
        <p:txBody>
          <a:bodyPr/>
          <a:lstStyle/>
          <a:p>
            <a:r>
              <a:rPr lang="de-DE">
                <a:latin typeface="Times New Roman" pitchFamily="-103" charset="0"/>
              </a:rPr>
              <a:t>Marc Emmelmann, SELF</a:t>
            </a:r>
            <a:endParaRPr lang="en-US">
              <a:latin typeface="Times New Roman" pitchFamily="-103" charset="0"/>
            </a:endParaRPr>
          </a:p>
        </p:txBody>
      </p:sp>
      <p:sp>
        <p:nvSpPr>
          <p:cNvPr id="27652" name="Foliennummernplatzhalter 5"/>
          <p:cNvSpPr>
            <a:spLocks noGrp="1"/>
          </p:cNvSpPr>
          <p:nvPr>
            <p:ph type="sldNum" sz="quarter" idx="12"/>
          </p:nvPr>
        </p:nvSpPr>
        <p:spPr>
          <a:noFill/>
        </p:spPr>
        <p:txBody>
          <a:bodyPr/>
          <a:lstStyle/>
          <a:p>
            <a:r>
              <a:rPr lang="en-US" smtClean="0">
                <a:latin typeface="Times New Roman" pitchFamily="-103" charset="0"/>
              </a:rPr>
              <a:t>Slide </a:t>
            </a:r>
            <a:fld id="{C3A1422E-05BE-C444-BE1F-271E28FD36D3}" type="slidenum">
              <a:rPr lang="en-US" smtClean="0">
                <a:latin typeface="Times New Roman" pitchFamily="-103" charset="0"/>
              </a:rPr>
              <a:pPr/>
              <a:t>9</a:t>
            </a:fld>
            <a:endParaRPr lang="en-US" smtClean="0">
              <a:latin typeface="Times New Roman" pitchFamily="-103" charset="0"/>
            </a:endParaRPr>
          </a:p>
        </p:txBody>
      </p:sp>
      <p:sp>
        <p:nvSpPr>
          <p:cNvPr id="27653" name="Rectangle 2"/>
          <p:cNvSpPr>
            <a:spLocks noGrp="1" noChangeArrowheads="1"/>
          </p:cNvSpPr>
          <p:nvPr>
            <p:ph type="title"/>
          </p:nvPr>
        </p:nvSpPr>
        <p:spPr/>
        <p:txBody>
          <a:bodyPr/>
          <a:lstStyle/>
          <a:p>
            <a:r>
              <a:rPr lang="en-GB">
                <a:ea typeface="ＭＳ Ｐゴシック" pitchFamily="-103" charset="-128"/>
                <a:cs typeface="ＭＳ Ｐゴシック" pitchFamily="-103" charset="-128"/>
              </a:rPr>
              <a:t>References</a:t>
            </a:r>
          </a:p>
        </p:txBody>
      </p:sp>
      <p:sp>
        <p:nvSpPr>
          <p:cNvPr id="27654" name="Rectangle 3"/>
          <p:cNvSpPr>
            <a:spLocks noGrp="1" noChangeArrowheads="1"/>
          </p:cNvSpPr>
          <p:nvPr>
            <p:ph type="body" idx="1"/>
          </p:nvPr>
        </p:nvSpPr>
        <p:spPr/>
        <p:txBody>
          <a:bodyPr/>
          <a:lstStyle/>
          <a:p>
            <a:endParaRPr lang="en-US">
              <a:ea typeface="ＭＳ Ｐゴシック" pitchFamily="-103" charset="-128"/>
              <a:cs typeface="ＭＳ Ｐゴシック" pitchFamily="-103" charset="-128"/>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emmelmann-SELF">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802-11-Submission-emmelmann-SELF.pot</Template>
  <TotalTime>0</TotalTime>
  <Words>714</Words>
  <Application>Microsoft Macintosh PowerPoint</Application>
  <PresentationFormat>Bildschirmpräsentation (4:3)</PresentationFormat>
  <Paragraphs>73</Paragraphs>
  <Slides>9</Slides>
  <Notes>2</Notes>
  <HiddenSlides>0</HiddenSlides>
  <MMClips>0</MMClips>
  <ScaleCrop>false</ScaleCrop>
  <HeadingPairs>
    <vt:vector size="6" baseType="variant">
      <vt:variant>
        <vt:lpstr>Entwurfsvorlage</vt:lpstr>
      </vt:variant>
      <vt:variant>
        <vt:i4>1</vt:i4>
      </vt:variant>
      <vt:variant>
        <vt:lpstr>Eingebettete OLE-Server</vt:lpstr>
      </vt:variant>
      <vt:variant>
        <vt:i4>1</vt:i4>
      </vt:variant>
      <vt:variant>
        <vt:lpstr>Folientitel</vt:lpstr>
      </vt:variant>
      <vt:variant>
        <vt:i4>9</vt:i4>
      </vt:variant>
    </vt:vector>
  </HeadingPairs>
  <TitlesOfParts>
    <vt:vector size="11" baseType="lpstr">
      <vt:lpstr>802-11-Submission-emmelmann-SELF</vt:lpstr>
      <vt:lpstr>Dokument</vt:lpstr>
      <vt:lpstr>LB 209 &amp; MDR: Notes on Open Issues / Unresolved CIDs</vt:lpstr>
      <vt:lpstr>Abstract</vt:lpstr>
      <vt:lpstr>MDR – Open Issues</vt:lpstr>
      <vt:lpstr>MDR – Open Issues (cont.)</vt:lpstr>
      <vt:lpstr>Potential conflicts in resolutions (evaluate)</vt:lpstr>
      <vt:lpstr>Bucket List / Check that these things have been done</vt:lpstr>
      <vt:lpstr>Lined-up Submissions</vt:lpstr>
      <vt:lpstr>Required Motions</vt:lpstr>
      <vt:lpstr>References</vt:lpstr>
    </vt:vector>
  </TitlesOfParts>
  <Manager/>
  <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subject/>
  <dc:creator>Marc Emmelmann</dc:creator>
  <cp:keywords/>
  <dc:description/>
  <cp:lastModifiedBy>Marc Emmelmann</cp:lastModifiedBy>
  <cp:revision>15</cp:revision>
  <cp:lastPrinted>1998-02-10T13:28:06Z</cp:lastPrinted>
  <dcterms:created xsi:type="dcterms:W3CDTF">2015-05-11T16:00:02Z</dcterms:created>
  <dcterms:modified xsi:type="dcterms:W3CDTF">2015-05-11T17:51:05Z</dcterms:modified>
  <cp:category/>
</cp:coreProperties>
</file>