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Default Extension="vml" ContentType="application/vnd.openxmlformats-officedocument.vmlDrawing"/>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265" r:id="rId4"/>
    <p:sldId id="271" r:id="rId5"/>
    <p:sldId id="272" r:id="rId6"/>
    <p:sldId id="273" r:id="rId7"/>
    <p:sldId id="274" r:id="rId8"/>
    <p:sldId id="2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3"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3"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3"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3"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3" charset="0"/>
        <a:ea typeface="+mn-ea"/>
        <a:cs typeface="+mn-cs"/>
      </a:defRPr>
    </a:lvl5pPr>
    <a:lvl6pPr marL="2286000" algn="l" defTabSz="457200" rtl="0" eaLnBrk="1" latinLnBrk="0" hangingPunct="1">
      <a:defRPr sz="1200" kern="1200">
        <a:solidFill>
          <a:schemeClr val="tx1"/>
        </a:solidFill>
        <a:latin typeface="Times New Roman" pitchFamily="-103" charset="0"/>
        <a:ea typeface="+mn-ea"/>
        <a:cs typeface="+mn-cs"/>
      </a:defRPr>
    </a:lvl6pPr>
    <a:lvl7pPr marL="2743200" algn="l" defTabSz="457200" rtl="0" eaLnBrk="1" latinLnBrk="0" hangingPunct="1">
      <a:defRPr sz="1200" kern="1200">
        <a:solidFill>
          <a:schemeClr val="tx1"/>
        </a:solidFill>
        <a:latin typeface="Times New Roman" pitchFamily="-103" charset="0"/>
        <a:ea typeface="+mn-ea"/>
        <a:cs typeface="+mn-cs"/>
      </a:defRPr>
    </a:lvl7pPr>
    <a:lvl8pPr marL="3200400" algn="l" defTabSz="457200" rtl="0" eaLnBrk="1" latinLnBrk="0" hangingPunct="1">
      <a:defRPr sz="1200" kern="1200">
        <a:solidFill>
          <a:schemeClr val="tx1"/>
        </a:solidFill>
        <a:latin typeface="Times New Roman" pitchFamily="-103" charset="0"/>
        <a:ea typeface="+mn-ea"/>
        <a:cs typeface="+mn-cs"/>
      </a:defRPr>
    </a:lvl8pPr>
    <a:lvl9pPr marL="3657600" algn="l" defTabSz="457200" rtl="0" eaLnBrk="1" latinLnBrk="0" hangingPunct="1">
      <a:defRPr sz="1200" kern="1200">
        <a:solidFill>
          <a:schemeClr val="tx1"/>
        </a:solidFill>
        <a:latin typeface="Times New Roman" pitchFamily="-103"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a:t>doc.: IEEE 802.11-yy/xxxxr0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81CA42ED-0F17-484F-AA73-15C04E459D6C}"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a:t>doc.: IEEE 802.11-yy/xxxxr0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a:t>Month Year</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5F0FD1B6-6287-3743-A52E-872D1493E949}"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atin typeface="Times New Roman" pitchFamily="-103" charset="0"/>
              </a:rPr>
              <a:t>doc.: IEEE 802.11-yy/xxxxr0</a:t>
            </a:r>
            <a:endParaRPr lang="en-US">
              <a:latin typeface="Times New Roman" pitchFamily="-103" charset="0"/>
            </a:endParaRPr>
          </a:p>
        </p:txBody>
      </p:sp>
      <p:sp>
        <p:nvSpPr>
          <p:cNvPr id="16387" name="Rectangle 3"/>
          <p:cNvSpPr>
            <a:spLocks noGrp="1" noChangeArrowheads="1"/>
          </p:cNvSpPr>
          <p:nvPr>
            <p:ph type="dt" sz="quarter" idx="1"/>
          </p:nvPr>
        </p:nvSpPr>
        <p:spPr>
          <a:noFill/>
        </p:spPr>
        <p:txBody>
          <a:bodyPr/>
          <a:lstStyle/>
          <a:p>
            <a:r>
              <a:rPr lang="de-DE">
                <a:latin typeface="Times New Roman" pitchFamily="-103" charset="0"/>
              </a:rPr>
              <a:t>Month Year</a:t>
            </a:r>
            <a:endParaRPr lang="en-US">
              <a:latin typeface="Times New Roman" pitchFamily="-103" charset="0"/>
            </a:endParaRPr>
          </a:p>
        </p:txBody>
      </p:sp>
      <p:sp>
        <p:nvSpPr>
          <p:cNvPr id="16388" name="Rectangle 6"/>
          <p:cNvSpPr>
            <a:spLocks noGrp="1" noChangeArrowheads="1"/>
          </p:cNvSpPr>
          <p:nvPr>
            <p:ph type="ftr" sz="quarter" idx="4"/>
          </p:nvPr>
        </p:nvSpPr>
        <p:spPr>
          <a:noFill/>
        </p:spPr>
        <p:txBody>
          <a:bodyPr/>
          <a:lstStyle/>
          <a:p>
            <a:pPr lvl="4"/>
            <a:r>
              <a:rPr lang="de-DE">
                <a:latin typeface="Times New Roman" pitchFamily="-103" charset="0"/>
              </a:rPr>
              <a:t>Marc Emmelmann, SELF</a:t>
            </a:r>
            <a:endParaRPr lang="en-US">
              <a:latin typeface="Times New Roman" pitchFamily="-103"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03" charset="0"/>
              </a:rPr>
              <a:t>Page </a:t>
            </a:r>
            <a:fld id="{5A64F022-08F2-8F40-9DBF-BC38A6E4F749}" type="slidenum">
              <a:rPr lang="en-US">
                <a:latin typeface="Times New Roman" pitchFamily="-103" charset="0"/>
              </a:rPr>
              <a:pPr/>
              <a:t>1</a:t>
            </a:fld>
            <a:endParaRPr lang="en-US">
              <a:latin typeface="Times New Roman" pitchFamily="-103"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03" charset="0"/>
              <a:ea typeface="ＭＳ Ｐゴシック" pitchFamily="-103" charset="-128"/>
              <a:cs typeface="ＭＳ Ｐゴシック" pitchFamily="-10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atin typeface="Times New Roman" pitchFamily="-103" charset="0"/>
              </a:rPr>
              <a:t>doc.: IEEE 802.11-yy/xxxxr0</a:t>
            </a:r>
            <a:endParaRPr lang="en-US">
              <a:latin typeface="Times New Roman" pitchFamily="-103" charset="0"/>
            </a:endParaRPr>
          </a:p>
        </p:txBody>
      </p:sp>
      <p:sp>
        <p:nvSpPr>
          <p:cNvPr id="18435" name="Rectangle 3"/>
          <p:cNvSpPr>
            <a:spLocks noGrp="1" noChangeArrowheads="1"/>
          </p:cNvSpPr>
          <p:nvPr>
            <p:ph type="dt" sz="quarter" idx="1"/>
          </p:nvPr>
        </p:nvSpPr>
        <p:spPr>
          <a:noFill/>
        </p:spPr>
        <p:txBody>
          <a:bodyPr/>
          <a:lstStyle/>
          <a:p>
            <a:r>
              <a:rPr lang="de-DE">
                <a:latin typeface="Times New Roman" pitchFamily="-103" charset="0"/>
              </a:rPr>
              <a:t>Month Year</a:t>
            </a:r>
            <a:endParaRPr lang="en-US">
              <a:latin typeface="Times New Roman" pitchFamily="-103" charset="0"/>
            </a:endParaRPr>
          </a:p>
        </p:txBody>
      </p:sp>
      <p:sp>
        <p:nvSpPr>
          <p:cNvPr id="18436" name="Rectangle 6"/>
          <p:cNvSpPr>
            <a:spLocks noGrp="1" noChangeArrowheads="1"/>
          </p:cNvSpPr>
          <p:nvPr>
            <p:ph type="ftr" sz="quarter" idx="4"/>
          </p:nvPr>
        </p:nvSpPr>
        <p:spPr>
          <a:noFill/>
        </p:spPr>
        <p:txBody>
          <a:bodyPr/>
          <a:lstStyle/>
          <a:p>
            <a:pPr lvl="4"/>
            <a:r>
              <a:rPr lang="de-DE">
                <a:latin typeface="Times New Roman" pitchFamily="-103" charset="0"/>
              </a:rPr>
              <a:t>Marc Emmelmann, SELF</a:t>
            </a:r>
            <a:endParaRPr lang="en-US">
              <a:latin typeface="Times New Roman" pitchFamily="-103"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03" charset="0"/>
              </a:rPr>
              <a:t>Page </a:t>
            </a:r>
            <a:fld id="{7EB2543B-5306-9A45-B1B7-2844E2DC4070}" type="slidenum">
              <a:rPr lang="en-US">
                <a:latin typeface="Times New Roman" pitchFamily="-103" charset="0"/>
              </a:rPr>
              <a:pPr/>
              <a:t>2</a:t>
            </a:fld>
            <a:endParaRPr lang="en-US">
              <a:latin typeface="Times New Roman" pitchFamily="-103"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03" charset="0"/>
              <a:ea typeface="ＭＳ Ｐゴシック" pitchFamily="-103" charset="-128"/>
              <a:cs typeface="ＭＳ Ｐゴシック" pitchFamily="-10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F68B4D-D638-0440-A927-A4F3C4B966AE}" type="slidenum">
              <a:rPr lang="en-US"/>
              <a:pPr>
                <a:defRPr/>
              </a:pPr>
              <a:t>‹Nr.›</a:t>
            </a:fld>
            <a:endParaRPr lang="en-US"/>
          </a:p>
        </p:txBody>
      </p:sp>
      <p:sp>
        <p:nvSpPr>
          <p:cNvPr id="7" name="Rectangle 4"/>
          <p:cNvSpPr txBox="1">
            <a:spLocks noChangeArrowheads="1"/>
          </p:cNvSpPr>
          <p:nvPr userDrawn="1"/>
        </p:nvSpPr>
        <p:spPr bwMode="auto">
          <a:xfrm>
            <a:off x="609600" y="228600"/>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800" b="1" i="0" u="none" strike="noStrike" kern="1200" cap="none" spc="0" normalizeH="0" baseline="0" noProof="0" dirty="0" smtClean="0">
                <a:ln>
                  <a:noFill/>
                </a:ln>
                <a:solidFill>
                  <a:schemeClr val="tx1"/>
                </a:solidFill>
                <a:effectLst/>
                <a:uLnTx/>
                <a:uFillTx/>
                <a:latin typeface="Times New Roman" charset="0"/>
                <a:ea typeface="+mn-ea"/>
                <a:cs typeface="+mn-cs"/>
              </a:rPr>
              <a:t>May 2015</a:t>
            </a:r>
            <a:endParaRPr kumimoji="0" lang="en-US" sz="1800" b="1" i="0" u="none" strike="noStrike" kern="1200" cap="none" spc="0" normalizeH="0" baseline="0" noProof="0" dirty="0">
              <a:ln>
                <a:noFill/>
              </a:ln>
              <a:solidFill>
                <a:schemeClr val="tx1"/>
              </a:solidFill>
              <a:effectLst/>
              <a:uLnTx/>
              <a:uFillTx/>
              <a:latin typeface="Times New Roman"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2BD6B33-C534-CF4A-92E0-84C49A545761}"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BF8E485-D389-1E46-9FE5-071066A61B24}"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52E123-4FBA-0A47-9E51-0E6240B6525A}" type="slidenum">
              <a:rPr lang="en-US"/>
              <a:pPr>
                <a:defRPr/>
              </a:pPr>
              <a:t>‹Nr.›</a:t>
            </a:fld>
            <a:endParaRPr lang="en-US"/>
          </a:p>
        </p:txBody>
      </p:sp>
      <p:sp>
        <p:nvSpPr>
          <p:cNvPr id="7" name="Rectangle 4"/>
          <p:cNvSpPr txBox="1">
            <a:spLocks noChangeArrowheads="1"/>
          </p:cNvSpPr>
          <p:nvPr userDrawn="1"/>
        </p:nvSpPr>
        <p:spPr bwMode="auto">
          <a:xfrm>
            <a:off x="609600" y="228600"/>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800" b="1" i="0" u="none" strike="noStrike" kern="1200" cap="none" spc="0" normalizeH="0" baseline="0" noProof="0" dirty="0" smtClean="0">
                <a:ln>
                  <a:noFill/>
                </a:ln>
                <a:solidFill>
                  <a:schemeClr val="tx1"/>
                </a:solidFill>
                <a:effectLst/>
                <a:uLnTx/>
                <a:uFillTx/>
                <a:latin typeface="Times New Roman" charset="0"/>
                <a:ea typeface="+mn-ea"/>
                <a:cs typeface="+mn-cs"/>
              </a:rPr>
              <a:t>May 2015</a:t>
            </a:r>
            <a:endParaRPr kumimoji="0" lang="en-US" sz="1800" b="1" i="0" u="none" strike="noStrike" kern="1200" cap="none" spc="0" normalizeH="0" baseline="0" noProof="0" dirty="0">
              <a:ln>
                <a:noFill/>
              </a:ln>
              <a:solidFill>
                <a:schemeClr val="tx1"/>
              </a:solidFill>
              <a:effectLst/>
              <a:uLnTx/>
              <a:uFillTx/>
              <a:latin typeface="Times New Roman"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8F7AFAD-4664-1C41-97BB-B71951F86DBD}"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E0FE76-60AC-434F-8174-5680FD57D8E8}"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A8431F4-8A4A-2741-A01B-7EDE1D196D6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6EB0724-78CA-E549-A2CA-FB7FDF2EE14C}"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5452AFC-35BE-D74C-BBF9-B00F4FABD577}"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4ED0AE9-8859-FB4E-B406-DC40AADD1FA2}"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D8CDFF-D4F7-F141-AE40-160CB0529C98}"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dirty="0"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7F144A2D-061E-2B44-8C9C-C11D280166C8}"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-15/0628r0</a:t>
            </a:r>
            <a:endParaRPr lang="en-US" sz="18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605-00-00ai-text-change-for-comment-resolution-for-cid-7229.docx" TargetMode="External"/><Relationship Id="rId3" Type="http://schemas.openxmlformats.org/officeDocument/2006/relationships/hyperlink" Target="https://mentor.ieee.org/802.11/dcn/15/11-15-0607-00-00ai-comment-resolution-for-cid-7229.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4"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03" charset="0"/>
              </a:rPr>
              <a:t>Slide </a:t>
            </a:r>
            <a:fld id="{C2E14311-67BE-284D-8705-A0E19AF23060}" type="slidenum">
              <a:rPr lang="en-US" smtClean="0">
                <a:latin typeface="Times New Roman" pitchFamily="-103" charset="0"/>
              </a:rPr>
              <a:pPr/>
              <a:t>1</a:t>
            </a:fld>
            <a:endParaRPr lang="en-US" smtClean="0">
              <a:latin typeface="Times New Roman" pitchFamily="-103" charset="0"/>
            </a:endParaRPr>
          </a:p>
        </p:txBody>
      </p:sp>
      <p:sp>
        <p:nvSpPr>
          <p:cNvPr id="15366" name="Rectangle 2"/>
          <p:cNvSpPr>
            <a:spLocks noGrp="1" noChangeArrowheads="1"/>
          </p:cNvSpPr>
          <p:nvPr>
            <p:ph type="title"/>
          </p:nvPr>
        </p:nvSpPr>
        <p:spPr>
          <a:noFill/>
        </p:spPr>
        <p:txBody>
          <a:bodyPr/>
          <a:lstStyle/>
          <a:p>
            <a:r>
              <a:rPr lang="en-US" dirty="0" smtClean="0">
                <a:ea typeface="ＭＳ Ｐゴシック" pitchFamily="-103" charset="-128"/>
                <a:cs typeface="ＭＳ Ｐゴシック" pitchFamily="-103" charset="-128"/>
              </a:rPr>
              <a:t>LB 209 &amp; MDR:</a:t>
            </a:r>
            <a:r>
              <a:rPr lang="en-US" dirty="0" smtClean="0">
                <a:ea typeface="ＭＳ Ｐゴシック" pitchFamily="-103" charset="-128"/>
                <a:cs typeface="ＭＳ Ｐゴシック" pitchFamily="-103" charset="-128"/>
              </a:rPr>
              <a:t> Notes on Open </a:t>
            </a:r>
            <a:r>
              <a:rPr lang="en-US" dirty="0" smtClean="0">
                <a:ea typeface="ＭＳ Ｐゴシック" pitchFamily="-103" charset="-128"/>
                <a:cs typeface="ＭＳ Ｐゴシック" pitchFamily="-103" charset="-128"/>
              </a:rPr>
              <a:t>Issues / Unresolved CIDs</a:t>
            </a:r>
            <a:endParaRPr lang="en-US" dirty="0">
              <a:ea typeface="ＭＳ Ｐゴシック" pitchFamily="-103" charset="-128"/>
              <a:cs typeface="ＭＳ Ｐゴシック" pitchFamily="-103" charset="-128"/>
            </a:endParaRPr>
          </a:p>
        </p:txBody>
      </p:sp>
      <p:sp>
        <p:nvSpPr>
          <p:cNvPr id="15367" name="Rectangle 6"/>
          <p:cNvSpPr>
            <a:spLocks noGrp="1" noChangeArrowheads="1"/>
          </p:cNvSpPr>
          <p:nvPr>
            <p:ph type="body" idx="1"/>
          </p:nvPr>
        </p:nvSpPr>
        <p:spPr>
          <a:xfrm>
            <a:off x="685800" y="1885950"/>
            <a:ext cx="7772400" cy="381000"/>
          </a:xfrm>
          <a:noFill/>
        </p:spPr>
        <p:txBody>
          <a:bodyPr/>
          <a:lstStyle/>
          <a:p>
            <a:pPr algn="ctr">
              <a:buFontTx/>
              <a:buNone/>
            </a:pPr>
            <a:r>
              <a:rPr lang="en-US" sz="2000" dirty="0">
                <a:ea typeface="ＭＳ Ｐゴシック" pitchFamily="-103" charset="-128"/>
                <a:cs typeface="ＭＳ Ｐゴシック" pitchFamily="-103" charset="-128"/>
              </a:rPr>
              <a:t>Date:</a:t>
            </a:r>
            <a:r>
              <a:rPr lang="en-US" sz="2000" b="0" dirty="0" smtClean="0">
                <a:ea typeface="ＭＳ Ｐゴシック" pitchFamily="-103" charset="-128"/>
                <a:cs typeface="ＭＳ Ｐゴシック" pitchFamily="-103" charset="-128"/>
              </a:rPr>
              <a:t> 2015-05-11</a:t>
            </a:r>
            <a:endParaRPr lang="en-US" sz="2000" b="0" dirty="0">
              <a:ea typeface="ＭＳ Ｐゴシック" pitchFamily="-103" charset="-128"/>
              <a:cs typeface="ＭＳ Ｐゴシック" pitchFamily="-103" charset="-128"/>
            </a:endParaRPr>
          </a:p>
        </p:txBody>
      </p:sp>
      <p:graphicFrame>
        <p:nvGraphicFramePr>
          <p:cNvPr id="15362" name="Object 2"/>
          <p:cNvGraphicFramePr>
            <a:graphicFrameLocks noChangeAspect="1"/>
          </p:cNvGraphicFramePr>
          <p:nvPr/>
        </p:nvGraphicFramePr>
        <p:xfrm>
          <a:off x="508000" y="252412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17411"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03" charset="0"/>
              </a:rPr>
              <a:t>Slide </a:t>
            </a:r>
            <a:fld id="{40431C9D-3AB0-3A4D-9BAC-1D2AF51B4B6B}" type="slidenum">
              <a:rPr lang="en-US" smtClean="0">
                <a:latin typeface="Times New Roman" pitchFamily="-103" charset="0"/>
              </a:rPr>
              <a:pPr/>
              <a:t>2</a:t>
            </a:fld>
            <a:endParaRPr lang="en-US" smtClean="0">
              <a:latin typeface="Times New Roman" pitchFamily="-103"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03" charset="-128"/>
                <a:cs typeface="ＭＳ Ｐゴシック" pitchFamily="-103"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03" charset="-128"/>
                <a:cs typeface="ＭＳ Ｐゴシック" pitchFamily="-103" charset="-128"/>
              </a:rPr>
              <a:t>Summary of open issues and outstanding / unresolved CIDs from the MDR and LB 209 on D4.0</a:t>
            </a:r>
            <a:endParaRPr lang="en-US" dirty="0">
              <a:ea typeface="ＭＳ Ｐゴシック" pitchFamily="-103" charset="-128"/>
              <a:cs typeface="ＭＳ Ｐゴシック" pitchFamily="-103"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25603"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3" charset="0"/>
              </a:rPr>
              <a:t>Slide </a:t>
            </a:r>
            <a:fld id="{6367C879-510A-AD4D-B2AD-4E68737B76F4}" type="slidenum">
              <a:rPr lang="en-US" smtClean="0">
                <a:latin typeface="Times New Roman" pitchFamily="-103" charset="0"/>
              </a:rPr>
              <a:pPr/>
              <a:t>3</a:t>
            </a:fld>
            <a:endParaRPr lang="en-US" smtClean="0">
              <a:latin typeface="Times New Roman" pitchFamily="-103" charset="0"/>
            </a:endParaRPr>
          </a:p>
        </p:txBody>
      </p:sp>
      <p:sp>
        <p:nvSpPr>
          <p:cNvPr id="25605" name="Rectangle 2"/>
          <p:cNvSpPr>
            <a:spLocks noGrp="1" noChangeArrowheads="1"/>
          </p:cNvSpPr>
          <p:nvPr>
            <p:ph type="title"/>
          </p:nvPr>
        </p:nvSpPr>
        <p:spPr/>
        <p:txBody>
          <a:bodyPr/>
          <a:lstStyle/>
          <a:p>
            <a:r>
              <a:rPr lang="en-US" dirty="0" smtClean="0">
                <a:ea typeface="ＭＳ Ｐゴシック" pitchFamily="-103" charset="-128"/>
                <a:cs typeface="ＭＳ Ｐゴシック" pitchFamily="-103" charset="-128"/>
              </a:rPr>
              <a:t>MDR – Open Issues</a:t>
            </a:r>
            <a:endParaRPr lang="en-US" dirty="0">
              <a:ea typeface="ＭＳ Ｐゴシック" pitchFamily="-103" charset="-128"/>
              <a:cs typeface="ＭＳ Ｐゴシック" pitchFamily="-103" charset="-128"/>
            </a:endParaRPr>
          </a:p>
        </p:txBody>
      </p:sp>
      <p:sp>
        <p:nvSpPr>
          <p:cNvPr id="25606" name="Rectangle 3"/>
          <p:cNvSpPr>
            <a:spLocks noGrp="1" noChangeArrowheads="1"/>
          </p:cNvSpPr>
          <p:nvPr>
            <p:ph type="body" idx="1"/>
          </p:nvPr>
        </p:nvSpPr>
        <p:spPr/>
        <p:txBody>
          <a:bodyPr/>
          <a:lstStyle/>
          <a:p>
            <a:r>
              <a:rPr lang="en-US" dirty="0" smtClean="0"/>
              <a:t>MDR comment – ANA value for FILS Capability:</a:t>
            </a:r>
          </a:p>
          <a:p>
            <a:pPr lvl="1"/>
            <a:r>
              <a:rPr lang="en-US" dirty="0" smtClean="0"/>
              <a:t>Request a value for FILS Capability; or alternatively replace advertisement of FILS with a more time-efficient encoding.  (This should be debated in the TG, and please be aware that other discussions may be taking place on how to reduce Beacon size that might possibly be re-usable here). </a:t>
            </a:r>
          </a:p>
          <a:p>
            <a:pPr lvl="1"/>
            <a:r>
              <a:rPr lang="en-US" dirty="0" err="1" smtClean="0"/>
              <a:t>Editor[J</a:t>
            </a:r>
            <a:r>
              <a:rPr lang="en-US" dirty="0" smtClean="0"/>
              <a:t>]: Delayed, Waiting for technical contributions to be presented in May meeting, if no agreeable technical solution are available the Editor will request the ANA number at that time.</a:t>
            </a:r>
          </a:p>
          <a:p>
            <a:pPr lvl="1"/>
            <a:r>
              <a:rPr lang="en-US" dirty="0" smtClean="0"/>
              <a:t>DISCUSSION ON DIRECTIONS TO TAKE (ANA request vs. technical contribution)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ea typeface="ＭＳ Ｐゴシック" pitchFamily="-103" charset="-128"/>
                <a:cs typeface="ＭＳ Ｐゴシック" pitchFamily="-103" charset="-128"/>
              </a:rPr>
              <a:t>MDR – Open Issues (cont.)</a:t>
            </a:r>
            <a:endParaRPr lang="en-US" dirty="0"/>
          </a:p>
        </p:txBody>
      </p:sp>
      <p:sp>
        <p:nvSpPr>
          <p:cNvPr id="3" name="Inhaltsplatzhalter 2"/>
          <p:cNvSpPr>
            <a:spLocks noGrp="1"/>
          </p:cNvSpPr>
          <p:nvPr>
            <p:ph idx="1"/>
          </p:nvPr>
        </p:nvSpPr>
        <p:spPr/>
        <p:txBody>
          <a:bodyPr/>
          <a:lstStyle/>
          <a:p>
            <a:r>
              <a:rPr lang="en-US" dirty="0" smtClean="0"/>
              <a:t>MDR comment – little </a:t>
            </a:r>
            <a:r>
              <a:rPr lang="en-US" dirty="0" err="1" smtClean="0"/>
              <a:t>endianess</a:t>
            </a:r>
            <a:r>
              <a:rPr lang="en-US" dirty="0" smtClean="0"/>
              <a:t> contradicts D4.0</a:t>
            </a:r>
          </a:p>
          <a:p>
            <a:pPr lvl="1"/>
            <a:r>
              <a:rPr lang="en-US" dirty="0" smtClean="0"/>
              <a:t>Comment: P128L28 the little-</a:t>
            </a:r>
            <a:r>
              <a:rPr lang="en-US" dirty="0" err="1" smtClean="0"/>
              <a:t>endianness</a:t>
            </a:r>
            <a:r>
              <a:rPr lang="en-US" dirty="0" smtClean="0"/>
              <a:t> of 802.11 disagrees with ‘first bit is 1’</a:t>
            </a:r>
          </a:p>
          <a:p>
            <a:pPr lvl="1"/>
            <a:r>
              <a:rPr lang="en-US" dirty="0" err="1" smtClean="0"/>
              <a:t>Editor[M</a:t>
            </a:r>
            <a:r>
              <a:rPr lang="en-US" dirty="0" smtClean="0"/>
              <a:t>] Dangerous as specified – should be described as an integer field of 13 octets width. The special value should be 2**((13*8)-1).</a:t>
            </a:r>
          </a:p>
          <a:p>
            <a:pPr lvl="1"/>
            <a:r>
              <a:rPr lang="en-US" dirty="0" smtClean="0"/>
              <a:t>REQUIRES TECHNICAL SUBMISSION – WHO IS TAKING IT</a:t>
            </a:r>
            <a:r>
              <a:rPr lang="en-US" dirty="0" smtClean="0"/>
              <a:t>?</a:t>
            </a:r>
          </a:p>
          <a:p>
            <a:pPr lvl="1"/>
            <a:r>
              <a:rPr lang="en-US" dirty="0" smtClean="0"/>
              <a:t>Rene might be able to assist; he replied to Ping’s e-mail on this matter.</a:t>
            </a:r>
            <a:endParaRPr lang="en-US"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conflicts in resolutions (evaluate)</a:t>
            </a:r>
            <a:endParaRPr lang="en-US" dirty="0"/>
          </a:p>
        </p:txBody>
      </p:sp>
      <p:sp>
        <p:nvSpPr>
          <p:cNvPr id="3" name="Inhaltsplatzhalter 2"/>
          <p:cNvSpPr>
            <a:spLocks noGrp="1"/>
          </p:cNvSpPr>
          <p:nvPr>
            <p:ph idx="1"/>
          </p:nvPr>
        </p:nvSpPr>
        <p:spPr/>
        <p:txBody>
          <a:bodyPr/>
          <a:lstStyle/>
          <a:p>
            <a:r>
              <a:rPr lang="de-DE" dirty="0" smtClean="0"/>
              <a:t>Potential </a:t>
            </a:r>
            <a:r>
              <a:rPr lang="de-DE" dirty="0" err="1" smtClean="0"/>
              <a:t>conflict</a:t>
            </a:r>
            <a:r>
              <a:rPr lang="de-DE" dirty="0" smtClean="0"/>
              <a:t> CID 7151 &amp; 7201</a:t>
            </a:r>
          </a:p>
          <a:p>
            <a:pPr lvl="1"/>
            <a:r>
              <a:rPr lang="de-DE" dirty="0" err="1" smtClean="0"/>
              <a:t>About</a:t>
            </a:r>
            <a:r>
              <a:rPr lang="de-DE" dirty="0" smtClean="0"/>
              <a:t> dot11DILSImplemented, </a:t>
            </a:r>
            <a:r>
              <a:rPr lang="de-DE" dirty="0" err="1" smtClean="0"/>
              <a:t>there</a:t>
            </a:r>
            <a:r>
              <a:rPr lang="de-DE" dirty="0" smtClean="0"/>
              <a:t> </a:t>
            </a:r>
            <a:r>
              <a:rPr lang="de-DE" dirty="0" err="1" smtClean="0"/>
              <a:t>are</a:t>
            </a:r>
            <a:r>
              <a:rPr lang="de-DE" dirty="0" smtClean="0"/>
              <a:t> </a:t>
            </a:r>
            <a:r>
              <a:rPr lang="de-DE" dirty="0" err="1" smtClean="0"/>
              <a:t>already</a:t>
            </a:r>
            <a:r>
              <a:rPr lang="de-DE" dirty="0" smtClean="0"/>
              <a:t> 2 </a:t>
            </a:r>
            <a:r>
              <a:rPr lang="de-DE" dirty="0" err="1" smtClean="0"/>
              <a:t>approved</a:t>
            </a:r>
            <a:r>
              <a:rPr lang="de-DE" dirty="0" smtClean="0"/>
              <a:t> resolutions,CID7151 and CID7201.And </a:t>
            </a:r>
            <a:r>
              <a:rPr lang="de-DE" dirty="0" err="1" smtClean="0"/>
              <a:t>they</a:t>
            </a:r>
            <a:r>
              <a:rPr lang="de-DE" dirty="0" smtClean="0"/>
              <a:t> </a:t>
            </a:r>
            <a:r>
              <a:rPr lang="de-DE" dirty="0" err="1" smtClean="0"/>
              <a:t>are</a:t>
            </a:r>
            <a:r>
              <a:rPr lang="de-DE" dirty="0" smtClean="0"/>
              <a:t> </a:t>
            </a:r>
            <a:r>
              <a:rPr lang="de-DE" dirty="0" err="1" smtClean="0"/>
              <a:t>conflicting.Both</a:t>
            </a:r>
            <a:r>
              <a:rPr lang="de-DE" dirty="0" smtClean="0"/>
              <a:t> </a:t>
            </a:r>
            <a:r>
              <a:rPr lang="de-DE" dirty="0" err="1" smtClean="0"/>
              <a:t>the</a:t>
            </a:r>
            <a:r>
              <a:rPr lang="de-DE" dirty="0" smtClean="0"/>
              <a:t> dot11DILSImplementd and </a:t>
            </a:r>
            <a:r>
              <a:rPr lang="de-DE" dirty="0" err="1" smtClean="0"/>
              <a:t>the</a:t>
            </a:r>
            <a:r>
              <a:rPr lang="de-DE" dirty="0" smtClean="0"/>
              <a:t> dot11FILSImplemented </a:t>
            </a:r>
            <a:r>
              <a:rPr lang="de-DE" dirty="0" err="1" smtClean="0"/>
              <a:t>are</a:t>
            </a:r>
            <a:r>
              <a:rPr lang="de-DE" dirty="0" smtClean="0"/>
              <a:t> </a:t>
            </a:r>
            <a:r>
              <a:rPr lang="de-DE" dirty="0" err="1" smtClean="0"/>
              <a:t>not</a:t>
            </a:r>
            <a:r>
              <a:rPr lang="de-DE" dirty="0" smtClean="0"/>
              <a:t> </a:t>
            </a:r>
            <a:r>
              <a:rPr lang="de-DE" dirty="0" err="1" smtClean="0"/>
              <a:t>used</a:t>
            </a:r>
            <a:r>
              <a:rPr lang="de-DE" dirty="0" smtClean="0"/>
              <a:t> in </a:t>
            </a:r>
            <a:r>
              <a:rPr lang="de-DE" dirty="0" err="1" smtClean="0"/>
              <a:t>the</a:t>
            </a:r>
            <a:r>
              <a:rPr lang="de-DE" dirty="0" smtClean="0"/>
              <a:t> draft(D4.2).So </a:t>
            </a:r>
            <a:r>
              <a:rPr lang="de-DE" dirty="0" err="1" smtClean="0"/>
              <a:t>it</a:t>
            </a:r>
            <a:r>
              <a:rPr lang="de-DE" dirty="0" smtClean="0"/>
              <a:t> </a:t>
            </a:r>
            <a:r>
              <a:rPr lang="de-DE" dirty="0" err="1" smtClean="0"/>
              <a:t>should</a:t>
            </a:r>
            <a:r>
              <a:rPr lang="de-DE" dirty="0" smtClean="0"/>
              <a:t> </a:t>
            </a:r>
            <a:r>
              <a:rPr lang="de-DE" dirty="0" err="1" smtClean="0"/>
              <a:t>be</a:t>
            </a:r>
            <a:r>
              <a:rPr lang="de-DE" dirty="0" smtClean="0"/>
              <a:t> </a:t>
            </a:r>
            <a:r>
              <a:rPr lang="de-DE" dirty="0" err="1" smtClean="0"/>
              <a:t>deleted</a:t>
            </a:r>
            <a:r>
              <a:rPr lang="de-DE" dirty="0" smtClean="0"/>
              <a:t> </a:t>
            </a:r>
            <a:r>
              <a:rPr lang="de-DE" dirty="0" err="1" smtClean="0"/>
              <a:t>from</a:t>
            </a:r>
            <a:r>
              <a:rPr lang="de-DE" dirty="0" smtClean="0"/>
              <a:t> </a:t>
            </a:r>
            <a:r>
              <a:rPr lang="de-DE" dirty="0" err="1" smtClean="0"/>
              <a:t>the</a:t>
            </a:r>
            <a:r>
              <a:rPr lang="de-DE" dirty="0" smtClean="0"/>
              <a:t> MIB and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CID7201.</a:t>
            </a:r>
          </a:p>
          <a:p>
            <a:pPr lvl="1"/>
            <a:r>
              <a:rPr lang="de-DE" dirty="0" smtClean="0"/>
              <a:t>CHECK CIDS;  DRAFT NEW RESOLUTION TEXT; MOTION TO CHANGE RESOLUTION</a:t>
            </a:r>
            <a:endParaRPr lang="en-US"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Bucket List / Check that these things have been done</a:t>
            </a:r>
            <a:endParaRPr lang="en-US" dirty="0"/>
          </a:p>
        </p:txBody>
      </p:sp>
      <p:sp>
        <p:nvSpPr>
          <p:cNvPr id="3" name="Inhaltsplatzhalter 2"/>
          <p:cNvSpPr>
            <a:spLocks noGrp="1"/>
          </p:cNvSpPr>
          <p:nvPr>
            <p:ph idx="1"/>
          </p:nvPr>
        </p:nvSpPr>
        <p:spPr/>
        <p:txBody>
          <a:bodyPr/>
          <a:lstStyle/>
          <a:p>
            <a:r>
              <a:rPr lang="en-US" sz="1800" dirty="0" smtClean="0"/>
              <a:t>Editors:</a:t>
            </a:r>
          </a:p>
          <a:p>
            <a:pPr lvl="1"/>
            <a:r>
              <a:rPr lang="en-US" sz="1600" dirty="0" smtClean="0"/>
              <a:t>Lee</a:t>
            </a:r>
            <a:r>
              <a:rPr lang="en-US" sz="1600" dirty="0" smtClean="0"/>
              <a:t>: incorporate feedback from MDR implementation provided by Ping (mail from Ping, May 5</a:t>
            </a:r>
            <a:r>
              <a:rPr lang="en-US" sz="1600" baseline="30000" dirty="0" smtClean="0"/>
              <a:t>th</a:t>
            </a:r>
            <a:r>
              <a:rPr lang="en-US" sz="1600" dirty="0" smtClean="0"/>
              <a:t>) </a:t>
            </a:r>
            <a:r>
              <a:rPr lang="de-DE" sz="1600" dirty="0" smtClean="0">
                <a:sym typeface="Wingdings"/>
              </a:rPr>
              <a:t> in </a:t>
            </a:r>
            <a:r>
              <a:rPr lang="de-DE" sz="1600" dirty="0" err="1" smtClean="0">
                <a:sym typeface="Wingdings"/>
              </a:rPr>
              <a:t>progress</a:t>
            </a:r>
            <a:endParaRPr lang="en-US" sz="1600" dirty="0" smtClean="0"/>
          </a:p>
          <a:p>
            <a:pPr lvl="1"/>
            <a:r>
              <a:rPr lang="de-DE" sz="1600" dirty="0" smtClean="0"/>
              <a:t>Lee (</a:t>
            </a:r>
            <a:r>
              <a:rPr lang="de-DE" sz="1600" dirty="0" err="1" smtClean="0"/>
              <a:t>see</a:t>
            </a:r>
            <a:r>
              <a:rPr lang="de-DE" sz="1600" dirty="0" smtClean="0"/>
              <a:t> </a:t>
            </a:r>
            <a:r>
              <a:rPr lang="de-DE" sz="1600" dirty="0" err="1" smtClean="0"/>
              <a:t>mail</a:t>
            </a:r>
            <a:r>
              <a:rPr lang="de-DE" sz="1600" dirty="0" smtClean="0"/>
              <a:t> </a:t>
            </a:r>
            <a:r>
              <a:rPr lang="de-DE" sz="1600" dirty="0" err="1" smtClean="0"/>
              <a:t>from</a:t>
            </a:r>
            <a:r>
              <a:rPr lang="de-DE" sz="1600" dirty="0" smtClean="0"/>
              <a:t> </a:t>
            </a:r>
            <a:r>
              <a:rPr lang="de-DE" sz="1600" dirty="0" err="1" smtClean="0"/>
              <a:t>Ping/Hitoshi</a:t>
            </a:r>
            <a:r>
              <a:rPr lang="de-DE" sz="1600" dirty="0" smtClean="0"/>
              <a:t>): </a:t>
            </a:r>
          </a:p>
          <a:p>
            <a:pPr lvl="2"/>
            <a:r>
              <a:rPr lang="de-DE" sz="1400" dirty="0" smtClean="0"/>
              <a:t>Per </a:t>
            </a:r>
            <a:r>
              <a:rPr lang="de-DE" sz="1400" dirty="0" err="1" smtClean="0"/>
              <a:t>Hitoshi’s</a:t>
            </a:r>
            <a:r>
              <a:rPr lang="de-DE" sz="1400" dirty="0" smtClean="0"/>
              <a:t> </a:t>
            </a:r>
            <a:r>
              <a:rPr lang="de-DE" sz="1400" dirty="0" err="1" smtClean="0"/>
              <a:t>suggestion</a:t>
            </a:r>
            <a:r>
              <a:rPr lang="de-DE" sz="1400" dirty="0" smtClean="0"/>
              <a:t>, </a:t>
            </a:r>
            <a:r>
              <a:rPr lang="de-DE" sz="1400" dirty="0" err="1" smtClean="0"/>
              <a:t>please</a:t>
            </a:r>
            <a:r>
              <a:rPr lang="de-DE" sz="1400" dirty="0" smtClean="0"/>
              <a:t> </a:t>
            </a:r>
            <a:r>
              <a:rPr lang="de-DE" sz="1400" dirty="0" err="1" smtClean="0"/>
              <a:t>incorporate</a:t>
            </a:r>
            <a:r>
              <a:rPr lang="de-DE" sz="1400" dirty="0" smtClean="0"/>
              <a:t> </a:t>
            </a:r>
            <a:r>
              <a:rPr lang="de-DE" sz="1400" dirty="0" err="1" smtClean="0"/>
              <a:t>the</a:t>
            </a:r>
            <a:r>
              <a:rPr lang="de-DE" sz="1400" dirty="0" smtClean="0"/>
              <a:t> </a:t>
            </a:r>
            <a:r>
              <a:rPr lang="de-DE" sz="1400" dirty="0" err="1" smtClean="0"/>
              <a:t>following</a:t>
            </a:r>
            <a:r>
              <a:rPr lang="de-DE" sz="1400" dirty="0" smtClean="0"/>
              <a:t> </a:t>
            </a:r>
            <a:r>
              <a:rPr lang="de-DE" sz="1400" dirty="0" err="1" smtClean="0"/>
              <a:t>changes</a:t>
            </a:r>
            <a:r>
              <a:rPr lang="de-DE" sz="1400" dirty="0" smtClean="0"/>
              <a:t> </a:t>
            </a:r>
            <a:r>
              <a:rPr lang="de-DE" sz="1400" dirty="0" err="1" smtClean="0"/>
              <a:t>into</a:t>
            </a:r>
            <a:r>
              <a:rPr lang="de-DE" sz="1400" dirty="0" smtClean="0"/>
              <a:t> D4.3.a.</a:t>
            </a:r>
            <a:r>
              <a:rPr lang="de-DE" sz="1400" dirty="0" smtClean="0"/>
              <a:t> </a:t>
            </a:r>
          </a:p>
          <a:p>
            <a:pPr lvl="2"/>
            <a:r>
              <a:rPr lang="de-DE" sz="1400" dirty="0" err="1" smtClean="0"/>
              <a:t>The</a:t>
            </a:r>
            <a:r>
              <a:rPr lang="de-DE" sz="1400" dirty="0" smtClean="0"/>
              <a:t> </a:t>
            </a:r>
            <a:r>
              <a:rPr lang="de-DE" sz="1400" dirty="0" err="1" smtClean="0"/>
              <a:t>following</a:t>
            </a:r>
            <a:r>
              <a:rPr lang="de-DE" sz="1400" dirty="0" smtClean="0"/>
              <a:t> variables do </a:t>
            </a:r>
            <a:r>
              <a:rPr lang="de-DE" sz="1400" dirty="0" err="1" smtClean="0"/>
              <a:t>not</a:t>
            </a:r>
            <a:r>
              <a:rPr lang="de-DE" sz="1400" dirty="0" smtClean="0"/>
              <a:t> </a:t>
            </a:r>
            <a:r>
              <a:rPr lang="de-DE" sz="1400" dirty="0" err="1" smtClean="0"/>
              <a:t>follow</a:t>
            </a:r>
            <a:r>
              <a:rPr lang="de-DE" sz="1400" dirty="0" smtClean="0"/>
              <a:t> </a:t>
            </a:r>
            <a:r>
              <a:rPr lang="de-DE" sz="1400" dirty="0" err="1" smtClean="0"/>
              <a:t>the</a:t>
            </a:r>
            <a:r>
              <a:rPr lang="de-DE" sz="1400" dirty="0" smtClean="0"/>
              <a:t> style </a:t>
            </a:r>
            <a:r>
              <a:rPr lang="de-DE" sz="1400" dirty="0" err="1" smtClean="0"/>
              <a:t>with</a:t>
            </a:r>
            <a:r>
              <a:rPr lang="de-DE" sz="1400" dirty="0" smtClean="0"/>
              <a:t> </a:t>
            </a:r>
            <a:r>
              <a:rPr lang="de-DE" sz="1400" dirty="0" err="1" smtClean="0"/>
              <a:t>respect</a:t>
            </a:r>
            <a:r>
              <a:rPr lang="de-DE" sz="1400" dirty="0" smtClean="0"/>
              <a:t> to </a:t>
            </a:r>
            <a:r>
              <a:rPr lang="de-DE" sz="1400" dirty="0" err="1" smtClean="0"/>
              <a:t>what</a:t>
            </a:r>
            <a:r>
              <a:rPr lang="de-DE" sz="1400" dirty="0" smtClean="0"/>
              <a:t> </a:t>
            </a:r>
            <a:r>
              <a:rPr lang="de-DE" sz="1400" dirty="0" err="1" smtClean="0"/>
              <a:t>goes</a:t>
            </a:r>
            <a:r>
              <a:rPr lang="de-DE" sz="1400" dirty="0" smtClean="0"/>
              <a:t> on </a:t>
            </a:r>
            <a:r>
              <a:rPr lang="de-DE" sz="1400" dirty="0" err="1" smtClean="0"/>
              <a:t>each</a:t>
            </a:r>
            <a:r>
              <a:rPr lang="de-DE" sz="1400" dirty="0" smtClean="0"/>
              <a:t> </a:t>
            </a:r>
            <a:r>
              <a:rPr lang="de-DE" sz="1400" dirty="0" err="1" smtClean="0"/>
              <a:t>line</a:t>
            </a:r>
            <a:r>
              <a:rPr lang="de-DE" sz="1400" dirty="0" smtClean="0"/>
              <a:t> of </a:t>
            </a:r>
            <a:r>
              <a:rPr lang="de-DE" sz="1400" dirty="0" err="1" smtClean="0"/>
              <a:t>the</a:t>
            </a:r>
            <a:r>
              <a:rPr lang="de-DE" sz="1400" dirty="0" smtClean="0"/>
              <a:t> </a:t>
            </a:r>
            <a:r>
              <a:rPr lang="de-DE" sz="1400" dirty="0" err="1" smtClean="0"/>
              <a:t>description</a:t>
            </a:r>
            <a:r>
              <a:rPr lang="de-DE" sz="1400" dirty="0" smtClean="0"/>
              <a:t>: dot11FILSActivated, dot11FILSFDFrameBeaconMinimumInterval, dot11FILSOmitReplicateProbeResponses, dot11FILSProbeDelay, dot11DILSImplemented, dot11HLPWaitTimeEditor[M]: </a:t>
            </a:r>
            <a:r>
              <a:rPr lang="de-DE" sz="1400" dirty="0" err="1" smtClean="0"/>
              <a:t>Remove</a:t>
            </a:r>
            <a:r>
              <a:rPr lang="de-DE" sz="1400" dirty="0" smtClean="0"/>
              <a:t> dot11DILSImplemented </a:t>
            </a:r>
            <a:r>
              <a:rPr lang="de-DE" sz="1400" dirty="0" err="1" smtClean="0"/>
              <a:t>from</a:t>
            </a:r>
            <a:r>
              <a:rPr lang="de-DE" sz="1400" dirty="0" smtClean="0"/>
              <a:t> </a:t>
            </a:r>
            <a:r>
              <a:rPr lang="de-DE" sz="1400" dirty="0" err="1" smtClean="0"/>
              <a:t>the</a:t>
            </a:r>
            <a:r>
              <a:rPr lang="de-DE" sz="1400" dirty="0" smtClean="0"/>
              <a:t> </a:t>
            </a:r>
            <a:r>
              <a:rPr lang="de-DE" sz="1400" dirty="0" err="1" smtClean="0"/>
              <a:t>draft</a:t>
            </a:r>
            <a:r>
              <a:rPr lang="de-DE" sz="1400" dirty="0" smtClean="0"/>
              <a:t>. And start a </a:t>
            </a:r>
            <a:r>
              <a:rPr lang="de-DE" sz="1400" dirty="0" err="1" smtClean="0"/>
              <a:t>new</a:t>
            </a:r>
            <a:r>
              <a:rPr lang="de-DE" sz="1400" dirty="0" smtClean="0"/>
              <a:t> </a:t>
            </a:r>
            <a:r>
              <a:rPr lang="de-DE" sz="1400" dirty="0" err="1" smtClean="0"/>
              <a:t>line</a:t>
            </a:r>
            <a:r>
              <a:rPr lang="de-DE" sz="1400" dirty="0" smtClean="0"/>
              <a:t> </a:t>
            </a:r>
            <a:r>
              <a:rPr lang="de-DE" sz="1400" dirty="0" err="1" smtClean="0"/>
              <a:t>after</a:t>
            </a:r>
            <a:r>
              <a:rPr lang="de-DE" sz="1400" dirty="0" smtClean="0"/>
              <a:t> </a:t>
            </a:r>
            <a:r>
              <a:rPr lang="de-DE" sz="1400" dirty="0" err="1" smtClean="0"/>
              <a:t>each</a:t>
            </a:r>
            <a:r>
              <a:rPr lang="de-DE" sz="1400" dirty="0" smtClean="0"/>
              <a:t> </a:t>
            </a:r>
            <a:r>
              <a:rPr lang="de-DE" sz="1400" dirty="0" err="1" smtClean="0"/>
              <a:t>after</a:t>
            </a:r>
            <a:r>
              <a:rPr lang="de-DE" sz="1400" dirty="0" smtClean="0"/>
              <a:t> </a:t>
            </a:r>
            <a:r>
              <a:rPr lang="de-DE" sz="1400" dirty="0" err="1" smtClean="0"/>
              <a:t>each</a:t>
            </a:r>
            <a:r>
              <a:rPr lang="de-DE" sz="1400" dirty="0" smtClean="0"/>
              <a:t> </a:t>
            </a:r>
            <a:r>
              <a:rPr lang="de-DE" sz="1400" dirty="0" err="1" smtClean="0"/>
              <a:t>period</a:t>
            </a:r>
            <a:r>
              <a:rPr lang="de-DE" sz="1400" dirty="0" smtClean="0"/>
              <a:t> in </a:t>
            </a:r>
            <a:r>
              <a:rPr lang="de-DE" sz="1400" dirty="0" err="1" smtClean="0"/>
              <a:t>the</a:t>
            </a:r>
            <a:r>
              <a:rPr lang="de-DE" sz="1400" dirty="0" smtClean="0"/>
              <a:t> "DESCRIPTION" of </a:t>
            </a:r>
            <a:r>
              <a:rPr lang="de-DE" sz="1400" dirty="0" err="1" smtClean="0"/>
              <a:t>the</a:t>
            </a:r>
            <a:r>
              <a:rPr lang="de-DE" sz="1400" dirty="0" smtClean="0"/>
              <a:t> </a:t>
            </a:r>
            <a:r>
              <a:rPr lang="de-DE" sz="1400" dirty="0" err="1" smtClean="0"/>
              <a:t>specified</a:t>
            </a:r>
            <a:r>
              <a:rPr lang="de-DE" sz="1400" dirty="0" smtClean="0"/>
              <a:t> variables.</a:t>
            </a:r>
            <a:endParaRPr lang="en-US" sz="1400"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Lined-up Submissions</a:t>
            </a:r>
            <a:endParaRPr lang="en-US" dirty="0"/>
          </a:p>
        </p:txBody>
      </p:sp>
      <p:sp>
        <p:nvSpPr>
          <p:cNvPr id="3" name="Inhaltsplatzhalter 2"/>
          <p:cNvSpPr>
            <a:spLocks noGrp="1"/>
          </p:cNvSpPr>
          <p:nvPr>
            <p:ph idx="1"/>
          </p:nvPr>
        </p:nvSpPr>
        <p:spPr/>
        <p:txBody>
          <a:bodyPr/>
          <a:lstStyle/>
          <a:p>
            <a:r>
              <a:rPr lang="en-US" dirty="0" smtClean="0"/>
              <a:t>Marc: Comment spreadsheet “discussion” items</a:t>
            </a:r>
          </a:p>
          <a:p>
            <a:r>
              <a:rPr lang="en-US" dirty="0" smtClean="0"/>
              <a:t>CID 7299 – </a:t>
            </a:r>
            <a:r>
              <a:rPr lang="en-US" dirty="0" err="1" smtClean="0"/>
              <a:t>Xiaofei</a:t>
            </a:r>
            <a:endParaRPr lang="en-US" dirty="0" smtClean="0"/>
          </a:p>
          <a:p>
            <a:pPr lvl="1"/>
            <a:r>
              <a:rPr lang="de-DE" u="sng" dirty="0" smtClean="0">
                <a:hlinkClick r:id="rId2"/>
              </a:rPr>
              <a:t>https://mentor.ieee.org/802.11/dcn/15/11-15-0605-00-00ai-text-change-for-comment-resolution-for-cid-7229.</a:t>
            </a:r>
            <a:r>
              <a:rPr lang="de-DE" u="sng" dirty="0" smtClean="0">
                <a:hlinkClick r:id="rId2"/>
              </a:rPr>
              <a:t>docx</a:t>
            </a:r>
            <a:endParaRPr lang="de-DE" u="sng" dirty="0" smtClean="0"/>
          </a:p>
          <a:p>
            <a:pPr lvl="1"/>
            <a:r>
              <a:rPr lang="de-DE" u="sng" dirty="0" smtClean="0">
                <a:hlinkClick r:id="rId3"/>
              </a:rPr>
              <a:t>https</a:t>
            </a:r>
            <a:r>
              <a:rPr lang="de-DE" u="sng" dirty="0" smtClean="0">
                <a:hlinkClick r:id="rId3"/>
              </a:rPr>
              <a:t>://mentor.ieee.org/802.11/dcn/15/11-15-0607-00-00ai-comment-resolution-for-cid-7229.</a:t>
            </a:r>
            <a:r>
              <a:rPr lang="de-DE" u="sng" dirty="0" smtClean="0">
                <a:hlinkClick r:id="rId3"/>
              </a:rPr>
              <a:t>xlsx</a:t>
            </a:r>
            <a:endParaRPr lang="de-DE" u="sng" dirty="0" smtClean="0"/>
          </a:p>
          <a:p>
            <a:r>
              <a:rPr lang="en-US" dirty="0" smtClean="0"/>
              <a:t>Several CIDs – Mark R.:  11-</a:t>
            </a:r>
            <a:r>
              <a:rPr lang="de-DE" dirty="0" smtClean="0"/>
              <a:t>15/0578</a:t>
            </a:r>
            <a:r>
              <a:rPr lang="de-DE" dirty="0" smtClean="0"/>
              <a:t> </a:t>
            </a:r>
          </a:p>
          <a:p>
            <a:pPr lvl="1"/>
            <a:r>
              <a:rPr lang="de-DE" u="sng" dirty="0" smtClean="0">
                <a:sym typeface="Wingdings"/>
              </a:rPr>
              <a:t> Mon AM2 </a:t>
            </a:r>
            <a:r>
              <a:rPr lang="de-DE" u="sng" dirty="0" err="1" smtClean="0">
                <a:sym typeface="Wingdings"/>
              </a:rPr>
              <a:t>slot</a:t>
            </a:r>
            <a:r>
              <a:rPr lang="de-DE" u="sng" dirty="0" smtClean="0">
                <a:sym typeface="Wingdings"/>
              </a:rPr>
              <a:t> (at </a:t>
            </a:r>
            <a:r>
              <a:rPr lang="de-DE" u="sng" dirty="0" err="1" smtClean="0">
                <a:sym typeface="Wingdings"/>
              </a:rPr>
              <a:t>the</a:t>
            </a:r>
            <a:r>
              <a:rPr lang="de-DE" u="sng" dirty="0" smtClean="0">
                <a:sym typeface="Wingdings"/>
              </a:rPr>
              <a:t> end)</a:t>
            </a:r>
            <a:endParaRPr lang="de-DE" u="sng" dirty="0" smtClean="0"/>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27651"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27652" name="Foliennummernplatzhalter 5"/>
          <p:cNvSpPr>
            <a:spLocks noGrp="1"/>
          </p:cNvSpPr>
          <p:nvPr>
            <p:ph type="sldNum" sz="quarter" idx="12"/>
          </p:nvPr>
        </p:nvSpPr>
        <p:spPr>
          <a:noFill/>
        </p:spPr>
        <p:txBody>
          <a:bodyPr/>
          <a:lstStyle/>
          <a:p>
            <a:r>
              <a:rPr lang="en-US" smtClean="0">
                <a:latin typeface="Times New Roman" pitchFamily="-103" charset="0"/>
              </a:rPr>
              <a:t>Slide </a:t>
            </a:r>
            <a:fld id="{C3A1422E-05BE-C444-BE1F-271E28FD36D3}" type="slidenum">
              <a:rPr lang="en-US" smtClean="0">
                <a:latin typeface="Times New Roman" pitchFamily="-103" charset="0"/>
              </a:rPr>
              <a:pPr/>
              <a:t>8</a:t>
            </a:fld>
            <a:endParaRPr lang="en-US" smtClean="0">
              <a:latin typeface="Times New Roman" pitchFamily="-103" charset="0"/>
            </a:endParaRPr>
          </a:p>
        </p:txBody>
      </p:sp>
      <p:sp>
        <p:nvSpPr>
          <p:cNvPr id="27653" name="Rectangle 2"/>
          <p:cNvSpPr>
            <a:spLocks noGrp="1" noChangeArrowheads="1"/>
          </p:cNvSpPr>
          <p:nvPr>
            <p:ph type="title"/>
          </p:nvPr>
        </p:nvSpPr>
        <p:spPr/>
        <p:txBody>
          <a:bodyPr/>
          <a:lstStyle/>
          <a:p>
            <a:r>
              <a:rPr lang="en-GB">
                <a:ea typeface="ＭＳ Ｐゴシック" pitchFamily="-103" charset="-128"/>
                <a:cs typeface="ＭＳ Ｐゴシック" pitchFamily="-103" charset="-128"/>
              </a:rPr>
              <a:t>References</a:t>
            </a:r>
          </a:p>
        </p:txBody>
      </p:sp>
      <p:sp>
        <p:nvSpPr>
          <p:cNvPr id="27654" name="Rectangle 3"/>
          <p:cNvSpPr>
            <a:spLocks noGrp="1" noChangeArrowheads="1"/>
          </p:cNvSpPr>
          <p:nvPr>
            <p:ph type="body" idx="1"/>
          </p:nvPr>
        </p:nvSpPr>
        <p:spPr/>
        <p:txBody>
          <a:bodyPr/>
          <a:lstStyle/>
          <a:p>
            <a:endParaRPr lang="en-US">
              <a:ea typeface="ＭＳ Ｐゴシック" pitchFamily="-103" charset="-128"/>
              <a:cs typeface="ＭＳ Ｐゴシック" pitchFamily="-103" charset="-128"/>
            </a:endParaRPr>
          </a:p>
        </p:txBody>
      </p:sp>
    </p:spTree>
  </p:cSld>
  <p:clrMapOvr>
    <a:masterClrMapping/>
  </p:clrMapOvr>
</p:sld>
</file>

<file path=ppt/theme/theme1.xml><?xml version="1.0" encoding="utf-8"?>
<a:theme xmlns:a="http://schemas.openxmlformats.org/drawingml/2006/main" name="802-11-Submission-emmelmann-SELF">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802-11-Submission-emmelmann-SELF.pot</Template>
  <TotalTime>0</TotalTime>
  <Words>652</Words>
  <Application>Microsoft Macintosh PowerPoint</Application>
  <PresentationFormat>Bildschirmpräsentation (4:3)</PresentationFormat>
  <Paragraphs>64</Paragraphs>
  <Slides>8</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8</vt:i4>
      </vt:variant>
    </vt:vector>
  </HeadingPairs>
  <TitlesOfParts>
    <vt:vector size="10" baseType="lpstr">
      <vt:lpstr>802-11-Submission-emmelmann-SELF</vt:lpstr>
      <vt:lpstr>Dokument</vt:lpstr>
      <vt:lpstr>LB 209 &amp; MDR: Notes on Open Issues / Unresolved CIDs</vt:lpstr>
      <vt:lpstr>Abstract</vt:lpstr>
      <vt:lpstr>MDR – Open Issues</vt:lpstr>
      <vt:lpstr>MDR – Open Issues (cont.)</vt:lpstr>
      <vt:lpstr>Potential conflicts in resolutions (evaluate)</vt:lpstr>
      <vt:lpstr>Bucket List / Check that these things have been done</vt:lpstr>
      <vt:lpstr>Lined-up Submissions</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Marc Emmelmann</dc:creator>
  <cp:keywords/>
  <dc:description/>
  <cp:lastModifiedBy>Marc Emmelmann</cp:lastModifiedBy>
  <cp:revision>12</cp:revision>
  <cp:lastPrinted>1998-02-10T13:28:06Z</cp:lastPrinted>
  <dcterms:created xsi:type="dcterms:W3CDTF">2015-05-11T15:15:54Z</dcterms:created>
  <dcterms:modified xsi:type="dcterms:W3CDTF">2015-05-11T15:55:49Z</dcterms:modified>
  <cp:category/>
</cp:coreProperties>
</file>