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0" r:id="rId2"/>
    <p:sldId id="341" r:id="rId3"/>
    <p:sldId id="342" r:id="rId4"/>
    <p:sldId id="343" r:id="rId5"/>
    <p:sldId id="344" r:id="rId6"/>
    <p:sldId id="345" r:id="rId7"/>
    <p:sldId id="346" r:id="rId8"/>
    <p:sldId id="304" r:id="rId9"/>
    <p:sldId id="339" r:id="rId10"/>
    <p:sldId id="337" r:id="rId11"/>
    <p:sldId id="311" r:id="rId12"/>
    <p:sldId id="32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1170" y="13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0615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July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UL OFDMA Bandwidth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2015-07-12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UL OFDMA Transmission Sequence: UL OFDMA PPDU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31242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For a UL OFDMA transmission, the frame exchange sequence defined in 11ax SFD [3]  is Trigger frame, UL OFDMA PPDU, DL acknowledge.</a:t>
            </a:r>
          </a:p>
          <a:p>
            <a:pPr lvl="1"/>
            <a:r>
              <a:rPr lang="en-US" sz="1600" dirty="0" smtClean="0"/>
              <a:t>Trigger frame indicates to a set of STAs to transmit UL OFDMA PPDUs as an immediate response to the Trigger frame, the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of the STAs for UL transmission etc.</a:t>
            </a:r>
          </a:p>
          <a:p>
            <a:r>
              <a:rPr lang="en-US" sz="1800" b="0" dirty="0" smtClean="0"/>
              <a:t>We propose that the reception of at least one of the UL MPDU sent as immediate response to a Trigger Frame indicates a successful transmission of the trigger frame.</a:t>
            </a:r>
          </a:p>
          <a:p>
            <a:pPr lvl="1"/>
            <a:r>
              <a:rPr lang="en-US" sz="1600" dirty="0" smtClean="0"/>
              <a:t>The AP can decide the following behavior in the TXOP based on the correctly received successful UL OFDMA MPDU/A-MPDU, e.g. continue the OFDMA transmission, switch to SU frame exchange. </a:t>
            </a:r>
          </a:p>
          <a:p>
            <a:pPr lvl="1"/>
            <a:r>
              <a:rPr lang="en-US" sz="1600" b="0" dirty="0" smtClean="0"/>
              <a:t>When the following frame exchange in the TXOP fails, the AP can do PIFS recovery without </a:t>
            </a:r>
            <a:r>
              <a:rPr lang="en-US" sz="1600" b="0" dirty="0" err="1" smtClean="0"/>
              <a:t>backoff</a:t>
            </a:r>
            <a:r>
              <a:rPr lang="en-US" sz="1600" b="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2254716" y="5575766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1143000" y="5810000"/>
            <a:ext cx="14927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117464" y="5664200"/>
            <a:ext cx="55787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3092916" y="4773022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STA2 A-MPDU to AP</a:t>
            </a:r>
            <a:endParaRPr lang="en-US" sz="1000" dirty="0"/>
          </a:p>
        </p:txBody>
      </p:sp>
      <p:sp>
        <p:nvSpPr>
          <p:cNvPr id="40" name="Text Box 32"/>
          <p:cNvSpPr txBox="1">
            <a:spLocks noChangeArrowheads="1"/>
          </p:cNvSpPr>
          <p:nvPr/>
        </p:nvSpPr>
        <p:spPr bwMode="auto">
          <a:xfrm>
            <a:off x="4850325" y="5842084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41" name="Straight Arrow Connector 40"/>
          <p:cNvCxnSpPr>
            <a:stCxn id="47" idx="3"/>
          </p:cNvCxnSpPr>
          <p:nvPr/>
        </p:nvCxnSpPr>
        <p:spPr bwMode="auto">
          <a:xfrm>
            <a:off x="2049141" y="5273648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254716" y="5429949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2178516" y="542994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2254716" y="542994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2330916" y="542994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2407116" y="542994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1431664" y="5146690"/>
            <a:ext cx="61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err="1" smtClean="0"/>
              <a:t>Backoff</a:t>
            </a:r>
            <a:endParaRPr lang="en-US" sz="1050" b="0" i="1" dirty="0"/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2602048" y="585778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7364889" y="585778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2667000" y="5943600"/>
            <a:ext cx="1905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4997916" y="5613484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3778716" y="5613484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3092916" y="4473638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STA3 A-MPDU to AP</a:t>
            </a:r>
            <a:endParaRPr lang="en-US" sz="10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3092916" y="5359914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STA0 A-MPDU to AP</a:t>
            </a:r>
            <a:endParaRPr lang="en-US" sz="10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3092916" y="5062190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STA1 A-MPDU to AP</a:t>
            </a:r>
            <a:endParaRPr lang="en-US" sz="10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5486400" y="5943600"/>
            <a:ext cx="18888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4816171" y="4130774"/>
            <a:ext cx="97013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Multi-STABA</a:t>
            </a:r>
            <a:endParaRPr lang="en-US" sz="1050" b="0" i="1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4988625" y="5070490"/>
            <a:ext cx="533400" cy="5750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Multi-STA BA</a:t>
            </a:r>
            <a:endParaRPr lang="en-US" sz="1000" dirty="0"/>
          </a:p>
        </p:txBody>
      </p:sp>
      <p:sp>
        <p:nvSpPr>
          <p:cNvPr id="63" name="Rectangle 62"/>
          <p:cNvSpPr/>
          <p:nvPr/>
        </p:nvSpPr>
        <p:spPr bwMode="auto">
          <a:xfrm>
            <a:off x="4988625" y="4460890"/>
            <a:ext cx="533400" cy="5919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Multi-STA BA</a:t>
            </a:r>
            <a:endParaRPr lang="en-US" sz="1000" dirty="0"/>
          </a:p>
        </p:txBody>
      </p:sp>
      <p:sp>
        <p:nvSpPr>
          <p:cNvPr id="71" name="Rectangle 70"/>
          <p:cNvSpPr/>
          <p:nvPr/>
        </p:nvSpPr>
        <p:spPr bwMode="auto">
          <a:xfrm>
            <a:off x="2590800" y="4460891"/>
            <a:ext cx="3810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2590800" y="5070491"/>
            <a:ext cx="381000" cy="5812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65" name="Left Brace 64"/>
          <p:cNvSpPr/>
          <p:nvPr/>
        </p:nvSpPr>
        <p:spPr bwMode="auto">
          <a:xfrm>
            <a:off x="2422264" y="4460890"/>
            <a:ext cx="76200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2041264" y="4918090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1431664" y="4765690"/>
            <a:ext cx="59663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40MHz</a:t>
            </a:r>
            <a:endParaRPr lang="en-US" sz="1050" b="0" i="1" dirty="0"/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5943600" y="5105400"/>
            <a:ext cx="6858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lang="en-US" altLang="ja-JP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0064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r1 </a:t>
            </a:r>
            <a:r>
              <a:rPr lang="en-GB" sz="2000" dirty="0"/>
              <a:t>Consideration on UL-MU overheads</a:t>
            </a:r>
            <a:endParaRPr lang="pt-BR" sz="2000" dirty="0" smtClean="0"/>
          </a:p>
          <a:p>
            <a:r>
              <a:rPr lang="pt-BR" sz="2000" dirty="0" smtClean="0"/>
              <a:t>[3] 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802.11-15/0365r0 </a:t>
            </a:r>
            <a:r>
              <a:rPr lang="pl-PL" sz="2000" dirty="0" smtClean="0"/>
              <a:t>UL </a:t>
            </a:r>
            <a:r>
              <a:rPr lang="pl-PL" sz="2000" dirty="0"/>
              <a:t>MU procedure for 11ax </a:t>
            </a:r>
            <a:r>
              <a:rPr lang="pl-PL" sz="2000" dirty="0" smtClean="0"/>
              <a:t>system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SFD: </a:t>
            </a:r>
          </a:p>
          <a:p>
            <a:r>
              <a:rPr lang="en-US" sz="1800" dirty="0" smtClean="0"/>
              <a:t>UL OFDMA MPDU/A-MPDU is the acknowledgement of the trigger frame.</a:t>
            </a:r>
          </a:p>
          <a:p>
            <a:pPr lvl="1"/>
            <a:r>
              <a:rPr lang="en-US" sz="1600" dirty="0" smtClean="0"/>
              <a:t>When the AP receives MPDU correctly from at least one STA indicated by trigger frame, the frame exchange initiated by the trigger frame is successful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9050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9050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1160" y="6475413"/>
            <a:ext cx="171040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</a:t>
            </a:r>
            <a:r>
              <a:rPr lang="en-US" altLang="ko-KR" dirty="0" smtClean="0"/>
              <a:t>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dirty="0" smtClean="0"/>
              <a:t>The following text was included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In this presentation we defines the rules for UL OFDMA transmission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3505200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09600"/>
          </a:xfrm>
        </p:spPr>
        <p:txBody>
          <a:bodyPr/>
          <a:lstStyle/>
          <a:p>
            <a:r>
              <a:rPr lang="en-US" sz="2400" dirty="0" smtClean="0"/>
              <a:t>Transmission Sequence of SU TXOP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2438400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In SU frame exchange, the frame exchange is eliciting MPDU/A-MPDU and single responding MPDU.</a:t>
            </a:r>
          </a:p>
          <a:p>
            <a:pPr lvl="1"/>
            <a:r>
              <a:rPr lang="en-US" dirty="0" smtClean="0"/>
              <a:t>One TXOP responder acknowledges the received MPDU/A-MPDU.</a:t>
            </a:r>
          </a:p>
          <a:p>
            <a:r>
              <a:rPr lang="en-US" sz="2000" b="0" dirty="0" smtClean="0"/>
              <a:t>When the TXOP holder receives the responding frame of the eliciting frame, the frame exchange is successful.</a:t>
            </a:r>
          </a:p>
          <a:p>
            <a:pPr marL="685800" lvl="2" indent="-342900">
              <a:buFont typeface="Arial" pitchFamily="34" charset="0"/>
              <a:buChar char="‒"/>
            </a:pPr>
            <a:r>
              <a:rPr lang="en-US" dirty="0" smtClean="0"/>
              <a:t>When the following frame exchange in the TXOP fails, the AP can do PIFS recovery without </a:t>
            </a:r>
            <a:r>
              <a:rPr lang="en-US" dirty="0" err="1" smtClean="0"/>
              <a:t>backoff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</p:spPr>
        <p:txBody>
          <a:bodyPr/>
          <a:lstStyle/>
          <a:p>
            <a:r>
              <a:rPr lang="fr-FR" dirty="0" smtClean="0"/>
              <a:t>Liwen Chu,  Marvell, et al.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1966052" y="5575766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854336" y="5810000"/>
            <a:ext cx="14927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1828800" y="5664200"/>
            <a:ext cx="55787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495800" y="5842084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64" name="Straight Arrow Connector 63"/>
          <p:cNvCxnSpPr>
            <a:stCxn id="76" idx="3"/>
          </p:cNvCxnSpPr>
          <p:nvPr/>
        </p:nvCxnSpPr>
        <p:spPr bwMode="auto">
          <a:xfrm>
            <a:off x="1760477" y="5273648"/>
            <a:ext cx="357975" cy="130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1966052" y="5429949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1889852" y="542994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H="1">
            <a:off x="1966052" y="542994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2042252" y="542994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2118452" y="5429949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 Box 32"/>
          <p:cNvSpPr txBox="1">
            <a:spLocks noChangeArrowheads="1"/>
          </p:cNvSpPr>
          <p:nvPr/>
        </p:nvSpPr>
        <p:spPr bwMode="auto">
          <a:xfrm>
            <a:off x="1143000" y="5146690"/>
            <a:ext cx="617477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err="1" smtClean="0"/>
              <a:t>Backoff</a:t>
            </a:r>
            <a:endParaRPr lang="en-US" sz="1050" b="0" i="1" dirty="0"/>
          </a:p>
        </p:txBody>
      </p:sp>
      <p:cxnSp>
        <p:nvCxnSpPr>
          <p:cNvPr id="77" name="Straight Connector 76"/>
          <p:cNvCxnSpPr/>
          <p:nvPr/>
        </p:nvCxnSpPr>
        <p:spPr bwMode="auto">
          <a:xfrm>
            <a:off x="2313384" y="585778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7076225" y="585778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2362200" y="5943600"/>
            <a:ext cx="1905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2286000" y="5054600"/>
            <a:ext cx="1752600" cy="59736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00" dirty="0" smtClean="0"/>
              <a:t>AP’s A-MPDU to STA0</a:t>
            </a:r>
            <a:endParaRPr lang="en-US" sz="1000" dirty="0"/>
          </a:p>
        </p:txBody>
      </p:sp>
      <p:cxnSp>
        <p:nvCxnSpPr>
          <p:cNvPr id="83" name="Straight Arrow Connector 82"/>
          <p:cNvCxnSpPr/>
          <p:nvPr/>
        </p:nvCxnSpPr>
        <p:spPr bwMode="auto">
          <a:xfrm>
            <a:off x="5197736" y="5943600"/>
            <a:ext cx="18888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4191000" y="5054601"/>
            <a:ext cx="533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800" dirty="0" smtClean="0"/>
              <a:t>STA0’s BA</a:t>
            </a:r>
            <a:endParaRPr lang="en-US" sz="800" dirty="0"/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5334000" y="5283200"/>
            <a:ext cx="6858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33188</TotalTime>
  <Words>1385</Words>
  <Application>Microsoft Office PowerPoint</Application>
  <PresentationFormat>On-screen Show (4:3)</PresentationFormat>
  <Paragraphs>491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ACcord Submission Template</vt:lpstr>
      <vt:lpstr>UL OFDMA Bandwidth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Transmission Sequence of SU TXOP</vt:lpstr>
      <vt:lpstr>UL OFDMA Transmission Sequence: UL OFDMA PPDU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707</cp:revision>
  <cp:lastPrinted>1998-02-10T13:28:06Z</cp:lastPrinted>
  <dcterms:created xsi:type="dcterms:W3CDTF">2009-12-02T19:05:24Z</dcterms:created>
  <dcterms:modified xsi:type="dcterms:W3CDTF">2015-07-13T16:31:40Z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