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6" r:id="rId2"/>
    <p:sldId id="269" r:id="rId3"/>
    <p:sldId id="331" r:id="rId4"/>
    <p:sldId id="330" r:id="rId5"/>
    <p:sldId id="332" r:id="rId6"/>
    <p:sldId id="333" r:id="rId7"/>
    <p:sldId id="335" r:id="rId8"/>
    <p:sldId id="338" r:id="rId9"/>
    <p:sldId id="304" r:id="rId10"/>
    <p:sldId id="337" r:id="rId11"/>
    <p:sldId id="311" r:id="rId12"/>
    <p:sldId id="32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954" y="-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0615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8119365"/>
              </p:ext>
            </p:extLst>
          </p:nvPr>
        </p:nvGraphicFramePr>
        <p:xfrm>
          <a:off x="914400" y="220414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Lei Wang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UL OFDMA Bandwidth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</p:spTree>
    <p:extLst>
      <p:ext uri="{BB962C8B-B14F-4D97-AF65-F5344CB8AC3E}">
        <p14:creationId xmlns:p14="http://schemas.microsoft.com/office/powerpoint/2010/main" xmlns="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UL OFDMA Transmission Sequence: UL OFDMA PPDU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25908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For a UL OFDMA transmission, the frame exchange sequence defined in 11ax SFD [3]  is Trigger frame, UL OFDMA PPDU, DL acknowledge.</a:t>
            </a:r>
          </a:p>
          <a:p>
            <a:pPr lvl="1"/>
            <a:r>
              <a:rPr lang="en-US" sz="1600" dirty="0" smtClean="0"/>
              <a:t>Trigger frame indicates to a set of STAs to transmit UL OFDMA PPDUs as an immediate response to the Trigger frame, the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of the STAs for UL transmission etc.</a:t>
            </a:r>
          </a:p>
          <a:p>
            <a:r>
              <a:rPr lang="en-US" sz="1600" b="0" dirty="0" smtClean="0"/>
              <a:t>We propose that the reception of at least one of the UL OFDMA MPDU/A-MPDU sent as immediate response to a Trigger Frame indicates a successful transmission of the trigger frame</a:t>
            </a:r>
          </a:p>
          <a:p>
            <a:r>
              <a:rPr lang="en-US" sz="1600" b="0" dirty="0" smtClean="0"/>
              <a:t>Moreover, An AP shall not allocate UL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in any 20MHz channel that is not occupied by the Trigger frame. In each 20MHz channel occupied by the Trigger frame, there is at least one allocated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for UL transmission.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/>
              <a:t>Liwen Chu et al. (Marvell)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2651852" y="5610676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1540136" y="5860884"/>
            <a:ext cx="14927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514600" y="5686300"/>
            <a:ext cx="3733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3490052" y="4807932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40" name="Text Box 32"/>
          <p:cNvSpPr txBox="1">
            <a:spLocks noChangeArrowheads="1"/>
          </p:cNvSpPr>
          <p:nvPr/>
        </p:nvSpPr>
        <p:spPr bwMode="auto">
          <a:xfrm>
            <a:off x="4477000" y="5798125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41" name="Straight Arrow Connector 40"/>
          <p:cNvCxnSpPr>
            <a:stCxn id="47" idx="3"/>
          </p:cNvCxnSpPr>
          <p:nvPr/>
        </p:nvCxnSpPr>
        <p:spPr bwMode="auto">
          <a:xfrm>
            <a:off x="2446277" y="5308558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651852" y="5464859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25756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26518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7280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28042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1828800" y="5181600"/>
            <a:ext cx="61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err="1" smtClean="0"/>
              <a:t>Backoff</a:t>
            </a:r>
            <a:endParaRPr lang="en-US" sz="1050" b="0" i="1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2999184" y="5792060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98075" y="5850575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3064136" y="5926775"/>
            <a:ext cx="8533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5395052" y="5648394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4175852" y="5648394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490052" y="4508548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STA3 A-MPDU to AP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3490052" y="5394824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3490052" y="5097100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5252850" y="5926775"/>
            <a:ext cx="655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5213307" y="4165684"/>
            <a:ext cx="97013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Multi-STABA</a:t>
            </a:r>
            <a:endParaRPr lang="en-US" sz="1050" b="0" i="1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5385761" y="5105400"/>
            <a:ext cx="533400" cy="5750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Multi-STA BA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5385761" y="4495800"/>
            <a:ext cx="533400" cy="5919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Multi-STA BA</a:t>
            </a:r>
            <a:endParaRPr lang="en-US" sz="1000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2987936" y="4495801"/>
            <a:ext cx="381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2987936" y="5105401"/>
            <a:ext cx="381000" cy="5812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5" name="Left Brace 64"/>
          <p:cNvSpPr/>
          <p:nvPr/>
        </p:nvSpPr>
        <p:spPr bwMode="auto">
          <a:xfrm>
            <a:off x="2819400" y="4495800"/>
            <a:ext cx="76200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2438400" y="4953000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1828800" y="4800600"/>
            <a:ext cx="59663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40MHz</a:t>
            </a:r>
            <a:endParaRPr lang="en-US" sz="1050" b="0" i="1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0064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r1 </a:t>
            </a:r>
            <a:r>
              <a:rPr lang="en-GB" sz="2000" dirty="0"/>
              <a:t>Consideration on UL-MU overheads</a:t>
            </a:r>
            <a:endParaRPr lang="pt-BR" sz="2000" dirty="0" smtClean="0"/>
          </a:p>
          <a:p>
            <a:r>
              <a:rPr lang="pt-BR" sz="2000" dirty="0" smtClean="0"/>
              <a:t>[3] 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802.11-15/0365r0 </a:t>
            </a:r>
            <a:r>
              <a:rPr lang="pl-PL" sz="2000" dirty="0" smtClean="0"/>
              <a:t>UL </a:t>
            </a:r>
            <a:r>
              <a:rPr lang="pl-PL" sz="2000" dirty="0"/>
              <a:t>MU procedure for 11ax </a:t>
            </a:r>
            <a:r>
              <a:rPr lang="pl-PL" sz="2000" dirty="0" smtClean="0"/>
              <a:t>system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UL OFDMA MPDU/A-MPDU is the </a:t>
            </a:r>
            <a:r>
              <a:rPr lang="en-US" sz="1800" dirty="0" smtClean="0"/>
              <a:t>acknowledgement </a:t>
            </a:r>
            <a:r>
              <a:rPr lang="en-US" sz="1800" dirty="0" smtClean="0"/>
              <a:t>of the trigger frame.</a:t>
            </a:r>
          </a:p>
          <a:p>
            <a:pPr lvl="1"/>
            <a:r>
              <a:rPr lang="en-US" sz="1600" dirty="0" smtClean="0"/>
              <a:t>When the AP receives UL MPDU/A-MPDU correctly from at least one STA indicated by trigger frame, the frame exchange initiated by the trigger frame is successful</a:t>
            </a:r>
          </a:p>
          <a:p>
            <a:pPr lvl="1"/>
            <a:r>
              <a:rPr lang="en-US" sz="1600" dirty="0" smtClean="0"/>
              <a:t>An AP shall not allocate UL </a:t>
            </a:r>
            <a:r>
              <a:rPr lang="en-US" sz="1600" dirty="0" err="1" smtClean="0"/>
              <a:t>subchannel</a:t>
            </a:r>
            <a:r>
              <a:rPr lang="en-US" sz="1600" dirty="0" smtClean="0"/>
              <a:t> in any 20MHz channel that is not occupied by the Trigger frame. In each 20MHz channel occupied by the Trigger frame, there is at least one allocated </a:t>
            </a:r>
            <a:r>
              <a:rPr lang="en-US" sz="1600" dirty="0" err="1" smtClean="0"/>
              <a:t>subchannel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0233613"/>
              </p:ext>
            </p:extLst>
          </p:nvPr>
        </p:nvGraphicFramePr>
        <p:xfrm>
          <a:off x="723900" y="1828800"/>
          <a:ext cx="7772400" cy="4573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998220"/>
                <a:gridCol w="2743200"/>
                <a:gridCol w="594761"/>
                <a:gridCol w="1881739"/>
              </a:tblGrid>
              <a:tr h="2111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Santosh Abraham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sabraham@qualcomm.com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 Gwendolyn</a:t>
                      </a:r>
                      <a:r>
                        <a:rPr lang="en-US" sz="1050" baseline="0" dirty="0" smtClean="0">
                          <a:latin typeface="+mn-lt"/>
                          <a:ea typeface="Times New Roman"/>
                          <a:cs typeface="Arial"/>
                        </a:rPr>
                        <a:t> Barriac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Cherian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Gorge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aasterja@qti.qualcomm.com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 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Carlos Aldana</a:t>
                      </a:r>
                      <a:endParaRPr lang="en-US" sz="105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7620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(continues):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46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57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4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27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70363"/>
          <a:ext cx="7239000" cy="3759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Cisco Systems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 W Tasman Dr,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brianh@cisco.com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Pooya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Monajemi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pmonajem@cisco.com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 Sun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#9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Wuxingduan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Xifeng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Rd., Xi'an, China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sun.bo1@zte.com.cn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lv.kaiying@zte.com.cn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Yonggang Fang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yfang@ztetx.com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 Yao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yao.ke5@zte.com.cn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Xing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xing.weimin@zte.com.cn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+1-408-974-5967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dirty="0" smtClean="0"/>
              <a:t>The following text was included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In this presentation we defines the rules for UL OFDMA transmission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35052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33079</TotalTime>
  <Words>1343</Words>
  <Application>Microsoft Office PowerPoint</Application>
  <PresentationFormat>On-screen Show (4:3)</PresentationFormat>
  <Paragraphs>474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ACcord Submission Template</vt:lpstr>
      <vt:lpstr>UL OFDMA Bandwidth</vt:lpstr>
      <vt:lpstr>Slide 2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UL OFDMA Transmission Sequence: UL OFDMA PPDU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702</cp:revision>
  <cp:lastPrinted>1998-02-10T13:28:06Z</cp:lastPrinted>
  <dcterms:created xsi:type="dcterms:W3CDTF">2009-12-02T19:05:24Z</dcterms:created>
  <dcterms:modified xsi:type="dcterms:W3CDTF">2015-05-11T21:17:13Z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