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6" r:id="rId2"/>
    <p:sldId id="269" r:id="rId3"/>
    <p:sldId id="331" r:id="rId4"/>
    <p:sldId id="330" r:id="rId5"/>
    <p:sldId id="332" r:id="rId6"/>
    <p:sldId id="333" r:id="rId7"/>
    <p:sldId id="335" r:id="rId8"/>
    <p:sldId id="338" r:id="rId9"/>
    <p:sldId id="304" r:id="rId10"/>
    <p:sldId id="337" r:id="rId11"/>
    <p:sldId id="311" r:id="rId12"/>
    <p:sldId id="328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5" autoAdjust="0"/>
    <p:restoredTop sz="95501" autoAdjust="0"/>
  </p:normalViewPr>
  <p:slideViewPr>
    <p:cSldViewPr>
      <p:cViewPr>
        <p:scale>
          <a:sx n="75" d="100"/>
          <a:sy n="75" d="100"/>
        </p:scale>
        <p:origin x="-1182" y="66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0615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295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/>
              <a:t>May 2015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684212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98119365"/>
              </p:ext>
            </p:extLst>
          </p:nvPr>
        </p:nvGraphicFramePr>
        <p:xfrm>
          <a:off x="914400" y="220414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Lei Wang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Jie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6808" y="6475413"/>
            <a:ext cx="165910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altLang="ko-KR" dirty="0" smtClean="0"/>
              <a:t>Liwen Chu et al. (Marvell)</a:t>
            </a:r>
            <a:endParaRPr lang="en-US" altLang="ko-KR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914400"/>
            <a:ext cx="7772400" cy="1066800"/>
          </a:xfrm>
          <a:noFill/>
        </p:spPr>
        <p:txBody>
          <a:bodyPr/>
          <a:lstStyle/>
          <a:p>
            <a:r>
              <a:rPr lang="en-US" sz="2800" dirty="0" smtClean="0"/>
              <a:t>UL OFDMA Bandwidth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2015-05-11</a:t>
            </a:r>
            <a:endParaRPr lang="en-US" sz="2000" b="0" dirty="0" smtClean="0"/>
          </a:p>
        </p:txBody>
      </p:sp>
    </p:spTree>
    <p:extLst>
      <p:ext uri="{BB962C8B-B14F-4D97-AF65-F5344CB8AC3E}">
        <p14:creationId xmlns="" xmlns:p14="http://schemas.microsoft.com/office/powerpoint/2010/main" val="359610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609600"/>
          </a:xfrm>
        </p:spPr>
        <p:txBody>
          <a:bodyPr/>
          <a:lstStyle/>
          <a:p>
            <a:r>
              <a:rPr lang="en-US" sz="2400" dirty="0" smtClean="0"/>
              <a:t>UL OFDMA Transmission Sequence: UL OFDMA PPDU</a:t>
            </a:r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2590800"/>
          </a:xfrm>
        </p:spPr>
        <p:txBody>
          <a:bodyPr>
            <a:normAutofit/>
          </a:bodyPr>
          <a:lstStyle/>
          <a:p>
            <a:r>
              <a:rPr lang="en-US" sz="1600" b="0" dirty="0" smtClean="0"/>
              <a:t>For a UL OFDMA transmission, the frame exchange sequence defined in 11ax SFD [3]  is Trigger frame, UL OFDMA PPDU, DL acknowledge.</a:t>
            </a:r>
          </a:p>
          <a:p>
            <a:pPr lvl="1"/>
            <a:r>
              <a:rPr lang="en-US" sz="1600" dirty="0" smtClean="0"/>
              <a:t>Trigger frame indicates to a set of STAs to transmit UL OFDMA PPDUs as an immediate response to the Trigger frame, the </a:t>
            </a:r>
            <a:r>
              <a:rPr lang="en-US" sz="1600" dirty="0" err="1" smtClean="0"/>
              <a:t>subchannels</a:t>
            </a:r>
            <a:r>
              <a:rPr lang="en-US" sz="1600" dirty="0" smtClean="0"/>
              <a:t> of the STAs for UL transmission etc.</a:t>
            </a:r>
          </a:p>
          <a:p>
            <a:r>
              <a:rPr lang="en-US" sz="1600" b="0" dirty="0" smtClean="0"/>
              <a:t>We propose that the reception of at least one of the UL OFDMA MPDU/A-MPDU sent as immediate response to a Trigger Frame indicates a successful transmission of the trigger frame</a:t>
            </a:r>
          </a:p>
          <a:p>
            <a:r>
              <a:rPr lang="en-US" sz="1600" b="0" dirty="0" smtClean="0"/>
              <a:t>Moreover, An AP shall not allocate UL </a:t>
            </a:r>
            <a:r>
              <a:rPr lang="en-US" sz="1600" b="0" dirty="0" err="1" smtClean="0"/>
              <a:t>subchannel</a:t>
            </a:r>
            <a:r>
              <a:rPr lang="en-US" sz="1600" b="0" dirty="0" smtClean="0"/>
              <a:t> in any 20MHz channel that is not occupied by the Trigger frame. In each 20MHz channel occupied by the Trigger frame, there is at least one allocated </a:t>
            </a:r>
            <a:r>
              <a:rPr lang="en-US" sz="1600" b="0" dirty="0" err="1" smtClean="0"/>
              <a:t>subchannel</a:t>
            </a:r>
            <a:r>
              <a:rPr lang="en-US" sz="1600" b="0" dirty="0" smtClean="0"/>
              <a:t> for UL transmission.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</p:spPr>
        <p:txBody>
          <a:bodyPr/>
          <a:lstStyle/>
          <a:p>
            <a:r>
              <a:rPr lang="fr-FR" dirty="0"/>
              <a:t>Liwen Chu et al. (Marvell)</a:t>
            </a:r>
            <a:endParaRPr lang="en-US" dirty="0"/>
          </a:p>
        </p:txBody>
      </p:sp>
      <p:cxnSp>
        <p:nvCxnSpPr>
          <p:cNvPr id="36" name="Straight Arrow Connector 35"/>
          <p:cNvCxnSpPr/>
          <p:nvPr/>
        </p:nvCxnSpPr>
        <p:spPr bwMode="auto">
          <a:xfrm flipV="1">
            <a:off x="2651852" y="5610676"/>
            <a:ext cx="304800" cy="2539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7" name="Text Box 32"/>
          <p:cNvSpPr txBox="1">
            <a:spLocks noChangeArrowheads="1"/>
          </p:cNvSpPr>
          <p:nvPr/>
        </p:nvSpPr>
        <p:spPr bwMode="auto">
          <a:xfrm>
            <a:off x="1540136" y="5860884"/>
            <a:ext cx="149271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Primary 20MHz channel.</a:t>
            </a:r>
            <a:endParaRPr lang="en-US" sz="1050" b="0" i="1" dirty="0"/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2514600" y="5686300"/>
            <a:ext cx="3733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Rectangle 38"/>
          <p:cNvSpPr/>
          <p:nvPr/>
        </p:nvSpPr>
        <p:spPr bwMode="auto">
          <a:xfrm>
            <a:off x="3490052" y="4807932"/>
            <a:ext cx="1752600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STA2 A-MPDU to AP</a:t>
            </a:r>
            <a:endParaRPr lang="en-US" sz="1000" dirty="0"/>
          </a:p>
        </p:txBody>
      </p:sp>
      <p:sp>
        <p:nvSpPr>
          <p:cNvPr id="40" name="Text Box 32"/>
          <p:cNvSpPr txBox="1">
            <a:spLocks noChangeArrowheads="1"/>
          </p:cNvSpPr>
          <p:nvPr/>
        </p:nvSpPr>
        <p:spPr bwMode="auto">
          <a:xfrm>
            <a:off x="4477000" y="5798125"/>
            <a:ext cx="543739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TXOP</a:t>
            </a:r>
            <a:endParaRPr lang="en-US" sz="1050" b="0" i="1" dirty="0"/>
          </a:p>
        </p:txBody>
      </p:sp>
      <p:cxnSp>
        <p:nvCxnSpPr>
          <p:cNvPr id="41" name="Straight Arrow Connector 40"/>
          <p:cNvCxnSpPr>
            <a:stCxn id="47" idx="3"/>
          </p:cNvCxnSpPr>
          <p:nvPr/>
        </p:nvCxnSpPr>
        <p:spPr bwMode="auto">
          <a:xfrm>
            <a:off x="2446277" y="5308558"/>
            <a:ext cx="357975" cy="13098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2651852" y="5464859"/>
            <a:ext cx="304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 flipH="1">
            <a:off x="2575652" y="5464859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 flipH="1">
            <a:off x="2651852" y="5464859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 flipH="1">
            <a:off x="2728052" y="5464859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 flipH="1">
            <a:off x="2804252" y="5464859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ext Box 32"/>
          <p:cNvSpPr txBox="1">
            <a:spLocks noChangeArrowheads="1"/>
          </p:cNvSpPr>
          <p:nvPr/>
        </p:nvSpPr>
        <p:spPr bwMode="auto">
          <a:xfrm>
            <a:off x="1828800" y="5181600"/>
            <a:ext cx="617477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err="1" smtClean="0"/>
              <a:t>Backoff</a:t>
            </a:r>
            <a:endParaRPr lang="en-US" sz="1050" b="0" i="1" dirty="0"/>
          </a:p>
        </p:txBody>
      </p:sp>
      <p:cxnSp>
        <p:nvCxnSpPr>
          <p:cNvPr id="48" name="Straight Connector 47"/>
          <p:cNvCxnSpPr/>
          <p:nvPr/>
        </p:nvCxnSpPr>
        <p:spPr bwMode="auto">
          <a:xfrm>
            <a:off x="2999184" y="5792060"/>
            <a:ext cx="0" cy="1620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5898075" y="5850575"/>
            <a:ext cx="0" cy="1620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Arrow Connector 49"/>
          <p:cNvCxnSpPr/>
          <p:nvPr/>
        </p:nvCxnSpPr>
        <p:spPr bwMode="auto">
          <a:xfrm>
            <a:off x="3064136" y="5926775"/>
            <a:ext cx="8533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51" name="Text Box 32"/>
          <p:cNvSpPr txBox="1">
            <a:spLocks noChangeArrowheads="1"/>
          </p:cNvSpPr>
          <p:nvPr/>
        </p:nvSpPr>
        <p:spPr bwMode="auto">
          <a:xfrm>
            <a:off x="5395052" y="5648394"/>
            <a:ext cx="36580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DL</a:t>
            </a:r>
            <a:endParaRPr lang="en-US" sz="1050" b="0" i="1" dirty="0"/>
          </a:p>
        </p:txBody>
      </p:sp>
      <p:sp>
        <p:nvSpPr>
          <p:cNvPr id="52" name="Text Box 32"/>
          <p:cNvSpPr txBox="1">
            <a:spLocks noChangeArrowheads="1"/>
          </p:cNvSpPr>
          <p:nvPr/>
        </p:nvSpPr>
        <p:spPr bwMode="auto">
          <a:xfrm>
            <a:off x="4175852" y="5648394"/>
            <a:ext cx="357790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UL</a:t>
            </a:r>
            <a:endParaRPr lang="en-US" sz="1050" b="0" i="1" dirty="0"/>
          </a:p>
        </p:txBody>
      </p:sp>
      <p:sp>
        <p:nvSpPr>
          <p:cNvPr id="53" name="Rectangle 52"/>
          <p:cNvSpPr/>
          <p:nvPr/>
        </p:nvSpPr>
        <p:spPr bwMode="auto">
          <a:xfrm>
            <a:off x="3490052" y="4508548"/>
            <a:ext cx="1752600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STA3 A-MPDU to AP</a:t>
            </a:r>
            <a:endParaRPr lang="en-US" sz="1000" dirty="0"/>
          </a:p>
        </p:txBody>
      </p:sp>
      <p:sp>
        <p:nvSpPr>
          <p:cNvPr id="55" name="Rectangle 54"/>
          <p:cNvSpPr/>
          <p:nvPr/>
        </p:nvSpPr>
        <p:spPr bwMode="auto">
          <a:xfrm>
            <a:off x="3490052" y="5394824"/>
            <a:ext cx="1752600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STA0 A-MPDU to AP</a:t>
            </a:r>
            <a:endParaRPr lang="en-US" sz="1000" dirty="0"/>
          </a:p>
        </p:txBody>
      </p:sp>
      <p:sp>
        <p:nvSpPr>
          <p:cNvPr id="56" name="Rectangle 55"/>
          <p:cNvSpPr/>
          <p:nvPr/>
        </p:nvSpPr>
        <p:spPr bwMode="auto">
          <a:xfrm>
            <a:off x="3490052" y="5097100"/>
            <a:ext cx="1752600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STA1 A-MPDU to AP</a:t>
            </a:r>
            <a:endParaRPr lang="en-US" sz="1000" dirty="0"/>
          </a:p>
        </p:txBody>
      </p:sp>
      <p:cxnSp>
        <p:nvCxnSpPr>
          <p:cNvPr id="57" name="Straight Arrow Connector 56"/>
          <p:cNvCxnSpPr/>
          <p:nvPr/>
        </p:nvCxnSpPr>
        <p:spPr bwMode="auto">
          <a:xfrm>
            <a:off x="5252850" y="5926775"/>
            <a:ext cx="6556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8" name="Text Box 32"/>
          <p:cNvSpPr txBox="1">
            <a:spLocks noChangeArrowheads="1"/>
          </p:cNvSpPr>
          <p:nvPr/>
        </p:nvSpPr>
        <p:spPr bwMode="auto">
          <a:xfrm>
            <a:off x="5213307" y="4165684"/>
            <a:ext cx="970137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Multi-STABA</a:t>
            </a:r>
            <a:endParaRPr lang="en-US" sz="1050" b="0" i="1" dirty="0"/>
          </a:p>
        </p:txBody>
      </p:sp>
      <p:sp>
        <p:nvSpPr>
          <p:cNvPr id="61" name="Rectangle 60"/>
          <p:cNvSpPr/>
          <p:nvPr/>
        </p:nvSpPr>
        <p:spPr bwMode="auto">
          <a:xfrm>
            <a:off x="5385761" y="5105400"/>
            <a:ext cx="533400" cy="57507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Multi-STA BA</a:t>
            </a:r>
            <a:endParaRPr lang="en-US" sz="1000" dirty="0"/>
          </a:p>
        </p:txBody>
      </p:sp>
      <p:sp>
        <p:nvSpPr>
          <p:cNvPr id="63" name="Rectangle 62"/>
          <p:cNvSpPr/>
          <p:nvPr/>
        </p:nvSpPr>
        <p:spPr bwMode="auto">
          <a:xfrm>
            <a:off x="5385761" y="4495800"/>
            <a:ext cx="533400" cy="59190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Multi-STA BA</a:t>
            </a:r>
            <a:endParaRPr lang="en-US" sz="1000" dirty="0"/>
          </a:p>
        </p:txBody>
      </p:sp>
      <p:sp>
        <p:nvSpPr>
          <p:cNvPr id="71" name="Rectangle 70"/>
          <p:cNvSpPr/>
          <p:nvPr/>
        </p:nvSpPr>
        <p:spPr bwMode="auto">
          <a:xfrm>
            <a:off x="2987936" y="4495801"/>
            <a:ext cx="3810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74" name="Rectangle 73"/>
          <p:cNvSpPr/>
          <p:nvPr/>
        </p:nvSpPr>
        <p:spPr bwMode="auto">
          <a:xfrm>
            <a:off x="2987936" y="5105401"/>
            <a:ext cx="381000" cy="58125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65" name="Left Brace 64"/>
          <p:cNvSpPr/>
          <p:nvPr/>
        </p:nvSpPr>
        <p:spPr bwMode="auto">
          <a:xfrm>
            <a:off x="2819400" y="4495800"/>
            <a:ext cx="76200" cy="11430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8" name="Straight Arrow Connector 67"/>
          <p:cNvCxnSpPr/>
          <p:nvPr/>
        </p:nvCxnSpPr>
        <p:spPr bwMode="auto">
          <a:xfrm>
            <a:off x="2438400" y="4953000"/>
            <a:ext cx="357975" cy="13098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69" name="Text Box 32"/>
          <p:cNvSpPr txBox="1">
            <a:spLocks noChangeArrowheads="1"/>
          </p:cNvSpPr>
          <p:nvPr/>
        </p:nvSpPr>
        <p:spPr bwMode="auto">
          <a:xfrm>
            <a:off x="1828800" y="4800600"/>
            <a:ext cx="596638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40MHz</a:t>
            </a:r>
            <a:endParaRPr lang="en-US" sz="1050" b="0" i="1" dirty="0"/>
          </a:p>
        </p:txBody>
      </p:sp>
    </p:spTree>
    <p:extLst>
      <p:ext uri="{BB962C8B-B14F-4D97-AF65-F5344CB8AC3E}">
        <p14:creationId xmlns:p14="http://schemas.microsoft.com/office/powerpoint/2010/main" xmlns="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2000" dirty="0" smtClean="0"/>
              <a:t>[1] 802.11-15/0132-04-00ax-spec-framework</a:t>
            </a:r>
            <a:endParaRPr lang="pt-BR" sz="2000" dirty="0" smtClean="0"/>
          </a:p>
          <a:p>
            <a:pPr lvl="0"/>
            <a:r>
              <a:rPr lang="pt-BR" sz="2000" dirty="0" smtClean="0"/>
              <a:t>[2] </a:t>
            </a:r>
            <a:r>
              <a:rPr lang="en-GB" sz="2000" kern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802.11-15/</a:t>
            </a:r>
            <a:r>
              <a:rPr lang="en-US" altLang="ja-JP" sz="2000" kern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0064</a:t>
            </a:r>
            <a:r>
              <a:rPr lang="en-GB" sz="20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r1 </a:t>
            </a:r>
            <a:r>
              <a:rPr lang="en-GB" sz="2000" dirty="0"/>
              <a:t>Consideration on UL-MU overheads</a:t>
            </a:r>
            <a:endParaRPr lang="pt-BR" sz="2000" dirty="0" smtClean="0"/>
          </a:p>
          <a:p>
            <a:r>
              <a:rPr lang="pt-BR" sz="2000" dirty="0" smtClean="0"/>
              <a:t>[3] </a:t>
            </a:r>
            <a:r>
              <a:rPr lang="en-GB" sz="20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802.11-15/0365r0 </a:t>
            </a:r>
            <a:r>
              <a:rPr lang="pl-PL" sz="2000" dirty="0" smtClean="0"/>
              <a:t>UL </a:t>
            </a:r>
            <a:r>
              <a:rPr lang="pl-PL" sz="2000" dirty="0"/>
              <a:t>MU procedure for 11ax </a:t>
            </a:r>
            <a:r>
              <a:rPr lang="pl-PL" sz="2000" dirty="0" smtClean="0"/>
              <a:t>system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5247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582" y="1528765"/>
            <a:ext cx="8272418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Do you agree to add the following to the SFD: </a:t>
            </a:r>
          </a:p>
          <a:p>
            <a:r>
              <a:rPr lang="en-US" sz="1800" dirty="0" smtClean="0"/>
              <a:t>UL OFDMA MPDU/A-MPDU is the acknowledge of the trigger frame.</a:t>
            </a:r>
          </a:p>
          <a:p>
            <a:pPr lvl="1"/>
            <a:r>
              <a:rPr lang="en-US" sz="1600" dirty="0" smtClean="0"/>
              <a:t>When the AP receives UL MPDU/A-MPDU correctly from at least one STA indicated by trigger frame, the frame exchange initiated by the trigger frame is successful</a:t>
            </a:r>
          </a:p>
          <a:p>
            <a:pPr lvl="1"/>
            <a:r>
              <a:rPr lang="en-US" sz="1600" dirty="0" smtClean="0"/>
              <a:t>An AP shall not allocate UL </a:t>
            </a:r>
            <a:r>
              <a:rPr lang="en-US" sz="1600" dirty="0" err="1" smtClean="0"/>
              <a:t>subchannel</a:t>
            </a:r>
            <a:r>
              <a:rPr lang="en-US" sz="1600" dirty="0" smtClean="0"/>
              <a:t> in any 20MHz channel that is not occupied by the Trigger frame. In each 20MHz channel occupied by the Trigger frame, there is at least one allocated </a:t>
            </a:r>
            <a:r>
              <a:rPr lang="en-US" sz="1600" dirty="0" err="1" smtClean="0"/>
              <a:t>subchannel</a:t>
            </a: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Liwen Chu et al. (Marvell)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76301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fr-FR" dirty="0" smtClean="0"/>
              <a:t>Liwen Chu et al. (Marvell)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90233613"/>
              </p:ext>
            </p:extLst>
          </p:nvPr>
        </p:nvGraphicFramePr>
        <p:xfrm>
          <a:off x="723900" y="1828800"/>
          <a:ext cx="7772400" cy="45731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998220"/>
                <a:gridCol w="2743200"/>
                <a:gridCol w="594761"/>
                <a:gridCol w="1881739"/>
              </a:tblGrid>
              <a:tr h="21112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 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Santosh Abraham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sabraham@qualcomm.com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+mn-lt"/>
                          <a:ea typeface="Times New Roman"/>
                          <a:cs typeface="Arial"/>
                        </a:rPr>
                        <a:t> Gwendolyn</a:t>
                      </a:r>
                      <a:r>
                        <a:rPr lang="en-US" sz="1050" baseline="0" dirty="0" smtClean="0">
                          <a:latin typeface="+mn-lt"/>
                          <a:ea typeface="Times New Roman"/>
                          <a:cs typeface="Arial"/>
                        </a:rPr>
                        <a:t> Barriac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Cherian</a:t>
                      </a:r>
                      <a:r>
                        <a:rPr lang="en-US" sz="1050" baseline="0" dirty="0" smtClean="0">
                          <a:latin typeface="Times New Roman"/>
                          <a:ea typeface="Times New Roman"/>
                          <a:cs typeface="Arial"/>
                        </a:rPr>
                        <a:t> Gorge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aasterja@qti.qualcomm.com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Bin Tian 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Carlos Aldana</a:t>
                      </a:r>
                      <a:endParaRPr lang="en-US" sz="105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914400" y="762000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(continues):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7526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6808" y="6475413"/>
            <a:ext cx="165910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altLang="ko-KR" dirty="0" smtClean="0"/>
              <a:t>Liwen Chu et al. (Marvell)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5695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wookbong.lee@lge.com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Laurent.cariou@orange.com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94630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8288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6808" y="6475413"/>
            <a:ext cx="165910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altLang="ko-KR" dirty="0" smtClean="0"/>
              <a:t>Liwen Chu et al. (Marvell)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43000"/>
          <a:ext cx="7239000" cy="39353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55738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9050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6808" y="6475413"/>
            <a:ext cx="165910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altLang="ko-KR" dirty="0" smtClean="0"/>
              <a:t>Liwen Chu et al. (Marvell)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04663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8288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6808" y="6475413"/>
            <a:ext cx="165910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altLang="ko-KR" dirty="0" smtClean="0"/>
              <a:t>Liwen Chu et al. (Marvell)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2760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8288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6808" y="6475413"/>
            <a:ext cx="165910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altLang="ko-KR" dirty="0" smtClean="0"/>
              <a:t>Liwen Chu et al. (Marvell)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3479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8288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6808" y="6475413"/>
            <a:ext cx="165910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altLang="ko-KR" dirty="0" smtClean="0"/>
              <a:t>Liwen Chu et al. (Marvell)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70363"/>
          <a:ext cx="7239000" cy="375969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Brian Hart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Cisco Systems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170 W Tasman Dr, San Jose, CA 95134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brianh@cisco.com</a:t>
                      </a:r>
                      <a:endParaRPr lang="en-US" sz="1200" u="none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Pooya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Monajemi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pmonajem@cisco.com</a:t>
                      </a:r>
                      <a:endParaRPr lang="en-US" sz="1200" u="none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Bo Sun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ZTE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#9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Wuxingduan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,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Xifeng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/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Rd., Xi'an, China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sun.bo1@zte.com.cn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Kaiying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Lv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lv.kaiying@zte.com.cn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Yonggang Fang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yfang@ztetx.com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Ke Yao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yao.ke5@zte.com.cn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Weimin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Xing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xing.weimin@zte.com.cn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Cupertino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CA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 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+1-408-974-5967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joonsuk@apple.com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Aon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Mujtaba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mujtaba@apple.com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Guoqing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ericwong@apple.com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chartman@apple.com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3479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1600" dirty="0" smtClean="0"/>
              <a:t>The following text was included in 11ax SFD [1]</a:t>
            </a:r>
          </a:p>
          <a:p>
            <a:pPr lvl="1"/>
            <a:r>
              <a:rPr lang="en-GB" sz="1400" dirty="0" smtClean="0"/>
              <a:t>An UL MU PPDU (MU-MIMO or OFDMA) is sent as an immediate response (IFS TBD) to a Trigger frame (format TBD) sent by the AP</a:t>
            </a:r>
          </a:p>
          <a:p>
            <a:pPr lvl="1"/>
            <a:r>
              <a:rPr lang="en-US" sz="1400" dirty="0" smtClean="0"/>
              <a:t>The amendment shall define a mechanism for multiplexing DL acknowledgments sent in response to UL MU Transmissions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In this presentation we defines the rules for UL OFDMA transmission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Liwen Chu et al. (Marvell)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33600" y="3505200"/>
            <a:ext cx="4530751" cy="159311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173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33043</TotalTime>
  <Words>1343</Words>
  <Application>Microsoft Office PowerPoint</Application>
  <PresentationFormat>On-screen Show (4:3)</PresentationFormat>
  <Paragraphs>474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ACcord Submission Template</vt:lpstr>
      <vt:lpstr>UL OFDMA Bandwidth</vt:lpstr>
      <vt:lpstr>Slide 2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UL OFDMA Transmission Sequence: UL OFDMA PPDU</vt:lpstr>
      <vt:lpstr>References</vt:lpstr>
      <vt:lpstr>Straw Poll 1</vt:lpstr>
    </vt:vector>
  </TitlesOfParts>
  <Company>&lt;Company Name&gt;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liwenchu@marvell.com</dc:creator>
  <cp:lastModifiedBy>Windows User</cp:lastModifiedBy>
  <cp:revision>701</cp:revision>
  <cp:lastPrinted>1998-02-10T13:28:06Z</cp:lastPrinted>
  <dcterms:created xsi:type="dcterms:W3CDTF">2009-12-02T19:05:24Z</dcterms:created>
  <dcterms:modified xsi:type="dcterms:W3CDTF">2015-05-11T18:11:50Z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-477216848</vt:i4>
  </property>
  <property fmtid="{D5CDD505-2E9C-101B-9397-08002B2CF9AE}" pid="4" name="_EmailSubject">
    <vt:lpwstr>Review of F2F planned presentations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Asterjadhi, Alfred</vt:lpwstr>
  </property>
  <property fmtid="{D5CDD505-2E9C-101B-9397-08002B2CF9AE}" pid="7" name="_PreviousAdHocReviewCycleID">
    <vt:i4>-660028118</vt:i4>
  </property>
</Properties>
</file>