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70" r:id="rId6"/>
    <p:sldId id="272" r:id="rId7"/>
    <p:sldId id="262" r:id="rId8"/>
    <p:sldId id="26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8" autoAdjust="0"/>
  </p:normalViewPr>
  <p:slideViewPr>
    <p:cSldViewPr>
      <p:cViewPr>
        <p:scale>
          <a:sx n="90" d="100"/>
          <a:sy n="90" d="100"/>
        </p:scale>
        <p:origin x="-1326" y="-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783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33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11-15/613r0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Box 5 Calibration Result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9"/>
          <p:cNvGraphicFramePr>
            <a:graphicFrameLocks/>
          </p:cNvGraphicFramePr>
          <p:nvPr/>
        </p:nvGraphicFramePr>
        <p:xfrm>
          <a:off x="393700" y="2349500"/>
          <a:ext cx="8229600" cy="6124575"/>
        </p:xfrm>
        <a:graphic>
          <a:graphicData uri="http://schemas.openxmlformats.org/presentationml/2006/ole">
            <p:oleObj spid="_x0000_s3076" name="Document" r:id="rId4" imgW="8689230" imgH="6456451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presentation describes </a:t>
            </a:r>
            <a:r>
              <a:rPr lang="en-US" dirty="0" err="1" smtClean="0"/>
              <a:t>MediaTek’s</a:t>
            </a:r>
            <a:r>
              <a:rPr lang="en-US" dirty="0" smtClean="0"/>
              <a:t> Box 5 calibration results.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Applying 1 BSS UL test case.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smtClean="0"/>
              <a:t>Performance differences are found and results are not aligned since members providing results from Sep. 2014.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smtClean="0"/>
              <a:t>Box 5 simulation members agreed to focus on aligning  single BSS UL test case in the Mar. 2015 IEEE meeting.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b="1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444208" y="6475413"/>
            <a:ext cx="2098130" cy="19394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Single BSS Calibration Case 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4001098" cy="4929222"/>
          </a:xfrm>
          <a:ln/>
        </p:spPr>
        <p:txBody>
          <a:bodyPr>
            <a:normAutofit/>
          </a:bodyPr>
          <a:lstStyle/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No Shadowing: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0" dirty="0" smtClean="0"/>
              <a:t>Require one simulation drop</a:t>
            </a:r>
            <a:r>
              <a:rPr lang="en-GB" sz="1800" dirty="0" smtClean="0"/>
              <a:t>.</a:t>
            </a:r>
            <a:endParaRPr lang="en-GB" sz="1800" b="0" dirty="0" smtClean="0"/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Fixed MCS 5: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To avoid path-loss dependent transmission failure due to using MCS 7.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5 Combinations: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STA 3, STA9.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STA 3, STA 27.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STA 3, STA 15.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STA 3, STA 9, STA 27.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STA 3, STA 9, STA 15.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BSS B, UL traffic.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5796136" y="4437112"/>
          <a:ext cx="2376264" cy="1739058"/>
        </p:xfrm>
        <a:graphic>
          <a:graphicData uri="http://schemas.openxmlformats.org/drawingml/2006/table">
            <a:tbl>
              <a:tblPr/>
              <a:tblGrid>
                <a:gridCol w="901341"/>
                <a:gridCol w="1474923"/>
              </a:tblGrid>
              <a:tr h="298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628800"/>
            <a:ext cx="4355976" cy="270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Parameters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>
          <a:xfrm>
            <a:off x="696912" y="347638"/>
            <a:ext cx="187482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2052344"/>
          <a:ext cx="7381875" cy="4693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43200"/>
                <a:gridCol w="4638675"/>
              </a:tblGrid>
              <a:tr h="9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PHY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BW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All BSSs </a:t>
                      </a: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at 5GHz  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</a:t>
                      </a: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80 MHz, no dynamic bandwidth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]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Channel model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TGac</a:t>
                      </a: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D </a:t>
                      </a:r>
                      <a:r>
                        <a:rPr kumimoji="0" lang="en-US" altLang="zh-CN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NLOS per link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Shadow fading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iid</a:t>
                      </a:r>
                      <a:r>
                        <a:rPr kumimoji="0" lang="en-US" altLang="zh-CN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log-normal shadowing (5 dB standard deviation)  per link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Data Preamble Type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[5GHz, 11ac],</a:t>
                      </a:r>
                      <a:r>
                        <a:rPr kumimoji="0" lang="en-US" altLang="zh-CN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always decoded correctly after successful reception, duration is considered.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STA TX Power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per antenna</a:t>
                      </a:r>
                      <a:r>
                        <a:rPr kumimoji="0" lang="en-GB" altLang="ko-K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AP TX Power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altLang="ko-K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per antenna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AP  number of TX/RX antennas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1/1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STA number of TX /RX antennas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1/1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AP antenna gain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dBi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STA antenna gain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-2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dBi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Noise Figure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7dB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CCA threshold</a:t>
                      </a:r>
                      <a:endParaRPr kumimoji="0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-56 </a:t>
                      </a:r>
                      <a:r>
                        <a:rPr kumimoji="0" lang="en-US" altLang="ko-KR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(measured across the entire bandwidth after large-scale fading)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Rx sensitivity</a:t>
                      </a:r>
                      <a:endParaRPr kumimoji="0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-76 </a:t>
                      </a:r>
                      <a:r>
                        <a:rPr kumimoji="0" lang="en-US" altLang="ko-KR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Link Adaption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Fixed MCS =5 (234.0 Mbps)</a:t>
                      </a:r>
                      <a:endParaRPr kumimoji="0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Channel estimation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ideal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PHY abstraction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RBIR, </a:t>
                      </a:r>
                      <a:r>
                        <a:rPr kumimoji="0" lang="en-US" altLang="zh-CN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BCC [1, 5]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Channel correlation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Independent or time-correlated channel per packet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Parameters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>
          <a:xfrm>
            <a:off x="696912" y="347638"/>
            <a:ext cx="187482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graphicFrame>
        <p:nvGraphicFramePr>
          <p:cNvPr id="8" name="Table 9"/>
          <p:cNvGraphicFramePr>
            <a:graphicFrameLocks noGrp="1"/>
          </p:cNvGraphicFramePr>
          <p:nvPr/>
        </p:nvGraphicFramePr>
        <p:xfrm>
          <a:off x="971600" y="1988840"/>
          <a:ext cx="7488832" cy="4114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82422"/>
                <a:gridCol w="5506410"/>
              </a:tblGrid>
              <a:tr h="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MAC parameters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Access protocol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[EDCA, </a:t>
                      </a:r>
                      <a:r>
                        <a:rPr kumimoji="0" lang="en-US" altLang="zh-CN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AC_BE 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with default parameters]  [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CWmin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= 15, 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CWmax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= 1023, 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AIFSn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=3 ]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Queue length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 single queue for each traffic link is set inside AP/STA sized of 2000 packets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Traffic type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UDP CBR with rate 10^8bps (may not enough to model full buffer)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MPDU size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1538 Bytes (1472 Data + 28 IP header + 8 bytes LLC + 30 MAC header)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33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Aggregation 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[A-MPDU / max aggregation size / BA window size, No  A-MSDU, with immediate BA], Max aggregation: 64 MPDUs with 4-byte MPDU delimiter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Max number of retries 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Beacon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Disabled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RTS/CTS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OFF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Traffic direction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CN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UL Only</a:t>
                      </a:r>
                      <a:endParaRPr kumimoji="0" lang="en-US" alt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Output metric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-CDF or Histogram of per non-AP STA throughput (received bits/overall simulation time)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kumimoji="0" lang="en-US" altLang="ko-KR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PER of all AP/STA (1 - # of success </a:t>
                      </a:r>
                      <a:r>
                        <a:rPr kumimoji="0" lang="en-US" altLang="ko-KR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subframes</a:t>
                      </a:r>
                      <a:r>
                        <a:rPr kumimoji="0" lang="en-US" altLang="ko-KR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/ # of transmitted </a:t>
                      </a:r>
                      <a:r>
                        <a:rPr kumimoji="0" lang="en-US" altLang="ko-KR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subframes</a:t>
                      </a:r>
                      <a:r>
                        <a:rPr kumimoji="0" lang="en-US" altLang="ko-KR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graphicFrame>
        <p:nvGraphicFramePr>
          <p:cNvPr id="10" name="표 8"/>
          <p:cNvGraphicFramePr>
            <a:graphicFrameLocks noGrp="1"/>
          </p:cNvGraphicFramePr>
          <p:nvPr/>
        </p:nvGraphicFramePr>
        <p:xfrm>
          <a:off x="1979712" y="1988840"/>
          <a:ext cx="5544616" cy="44031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16224"/>
                <a:gridCol w="3528392"/>
              </a:tblGrid>
              <a:tr h="304649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/>
                        <a:t>Test Case</a:t>
                      </a:r>
                      <a:endParaRPr lang="ko-KR" altLang="ko-KR" sz="1800" b="1" dirty="0" smtClean="0">
                        <a:solidFill>
                          <a:schemeClr val="tx1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dirty="0" smtClean="0"/>
                        <a:t>Throughput [Mbps]</a:t>
                      </a:r>
                      <a:endParaRPr lang="ko-KR" altLang="ko-KR" sz="1800" b="1" dirty="0" smtClean="0">
                        <a:solidFill>
                          <a:schemeClr val="tx1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dirty="0" smtClean="0"/>
                        <a:t>1 (2 STAs)</a:t>
                      </a:r>
                      <a:endParaRPr lang="ko-KR" altLang="ko-KR" sz="1800" b="1" dirty="0" smtClean="0">
                        <a:solidFill>
                          <a:schemeClr val="tx1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dirty="0" smtClean="0"/>
                        <a:t>STA 3: 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</a:rPr>
                        <a:t>98.16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STA 9: 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</a:rPr>
                        <a:t>100.92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dirty="0" smtClean="0"/>
                        <a:t>2 (2 STAs)</a:t>
                      </a:r>
                      <a:endParaRPr lang="ko-KR" altLang="ko-KR" sz="1800" b="1" dirty="0" smtClean="0">
                        <a:solidFill>
                          <a:schemeClr val="tx1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dirty="0" smtClean="0"/>
                        <a:t>STA 3: 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</a:rPr>
                        <a:t>93.46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STA 27</a:t>
                      </a:r>
                      <a:r>
                        <a:rPr lang="en-US" altLang="ko-KR" sz="1800" smtClean="0"/>
                        <a:t>: </a:t>
                      </a:r>
                      <a:r>
                        <a:rPr lang="en-US" altLang="ko-KR" sz="1800" smtClean="0">
                          <a:solidFill>
                            <a:srgbClr val="FF0000"/>
                          </a:solidFill>
                        </a:rPr>
                        <a:t>97.77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dirty="0" smtClean="0"/>
                        <a:t>3 (2 STAs)</a:t>
                      </a:r>
                      <a:endParaRPr lang="ko-KR" altLang="ko-KR" sz="1800" b="1" dirty="0" smtClean="0">
                        <a:solidFill>
                          <a:schemeClr val="tx1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dirty="0" smtClean="0"/>
                        <a:t>STA 3: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</a:rPr>
                        <a:t> 98.48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STA 15: 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</a:rPr>
                        <a:t>101.22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dirty="0" smtClean="0"/>
                        <a:t>4 (3 STAs)</a:t>
                      </a:r>
                      <a:endParaRPr lang="ko-KR" altLang="ko-KR" sz="1800" b="1" dirty="0" smtClean="0">
                        <a:solidFill>
                          <a:schemeClr val="tx1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dirty="0" smtClean="0"/>
                        <a:t>STA 3: 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</a:rPr>
                        <a:t>83.67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STA 9: 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</a:rPr>
                        <a:t>88.47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STA 27: 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</a:rPr>
                        <a:t>21.23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dirty="0" smtClean="0"/>
                        <a:t>5 (3 STAs)</a:t>
                      </a:r>
                      <a:endParaRPr lang="ko-KR" altLang="ko-KR" sz="1800" b="1" dirty="0" smtClean="0">
                        <a:solidFill>
                          <a:schemeClr val="tx1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dirty="0" smtClean="0"/>
                        <a:t>STA 3: 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</a:rPr>
                        <a:t>62.68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STA 9: 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</a:rPr>
                        <a:t>60.10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  <a:tr h="3046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STA 15: 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</a:rPr>
                        <a:t>72.15</a:t>
                      </a:r>
                      <a:endParaRPr lang="ko-KR" altLang="ko-KR" sz="1800" b="1" dirty="0" smtClean="0">
                        <a:solidFill>
                          <a:srgbClr val="FF0000"/>
                        </a:solidFill>
                        <a:latin typeface="+mn-lt"/>
                        <a:ea typeface="굴림" charset="-127"/>
                      </a:endParaRPr>
                    </a:p>
                  </a:txBody>
                  <a:tcPr marL="64380" marR="64380" marT="32190" marB="32190"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Provide MTK’s Box 5 calibration results on single BSS test case.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R. Porat et al, “Evaluation Methodology”, IEEE 11-14/571r6.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S. Merlin et al, “Simulation Scenarios”, IEEE 11-14/980r10.</a:t>
            </a:r>
          </a:p>
          <a:p>
            <a:pPr>
              <a:buFont typeface="+mj-lt"/>
              <a:buAutoNum type="arabicPeriod"/>
            </a:pPr>
            <a:r>
              <a:rPr lang="en-GB" altLang="zh-CN" dirty="0" smtClean="0">
                <a:ea typeface="SimSun" pitchFamily="2" charset="-122"/>
              </a:rPr>
              <a:t>P. Loc et al, “</a:t>
            </a:r>
            <a:r>
              <a:rPr lang="en-GB" altLang="zh-CN" dirty="0" err="1" smtClean="0">
                <a:ea typeface="SimSun" pitchFamily="2" charset="-122"/>
              </a:rPr>
              <a:t>TGac</a:t>
            </a:r>
            <a:r>
              <a:rPr lang="en-GB" altLang="zh-CN" dirty="0" smtClean="0">
                <a:ea typeface="SimSun" pitchFamily="2" charset="-122"/>
              </a:rPr>
              <a:t> Functional Requirements and Evaluation Methodology”, IEEE </a:t>
            </a:r>
            <a:r>
              <a:rPr lang="en-US" altLang="zh-CN" dirty="0" smtClean="0">
                <a:ea typeface="SimSun" pitchFamily="2" charset="-122"/>
              </a:rPr>
              <a:t>11-09/0451r16.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Chinghwa-Yu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802-11-Submission-Chinghwa-Yu</Template>
  <TotalTime>24562</TotalTime>
  <Words>809</Words>
  <Application>Microsoft Office PowerPoint</Application>
  <PresentationFormat>如螢幕大小 (4:3)</PresentationFormat>
  <Paragraphs>173</Paragraphs>
  <Slides>9</Slides>
  <Notes>7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1" baseType="lpstr">
      <vt:lpstr>802-11-Submission-Chinghwa-Yu</vt:lpstr>
      <vt:lpstr>Document</vt:lpstr>
      <vt:lpstr>Box 5 Calibration Result</vt:lpstr>
      <vt:lpstr>Abstract</vt:lpstr>
      <vt:lpstr>Background</vt:lpstr>
      <vt:lpstr>Single BSS Calibration Case </vt:lpstr>
      <vt:lpstr>PHY Parameters</vt:lpstr>
      <vt:lpstr>MAC Parameters</vt:lpstr>
      <vt:lpstr>Simulation Results</vt:lpstr>
      <vt:lpstr>Conclusions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Box 5 Calibration Results</dc:title>
  <dc:creator>Chinghwa Yu, MediaTek</dc:creator>
  <cp:lastModifiedBy>Mediatek</cp:lastModifiedBy>
  <cp:revision>856</cp:revision>
  <cp:lastPrinted>1601-01-01T00:00:00Z</cp:lastPrinted>
  <dcterms:created xsi:type="dcterms:W3CDTF">2014-10-01T07:16:17Z</dcterms:created>
  <dcterms:modified xsi:type="dcterms:W3CDTF">2015-05-11T07:10:30Z</dcterms:modified>
</cp:coreProperties>
</file>