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9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802.11-15/0611r0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2015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2.bin"/><Relationship Id="rId7" Type="http://schemas.openxmlformats.org/officeDocument/2006/relationships/package" Target="../embeddings/Microsoft_Visio_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emf"/><Relationship Id="rId4" Type="http://schemas.openxmlformats.org/officeDocument/2006/relationships/oleObject" Target="../embeddings/Microsoft_Visio_2003-2010____2.vsd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Multi-STA Block ACK 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Protection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2015-05-12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06692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Document" r:id="rId4" imgW="8250056" imgH="2999081" progId="Word.Document.8">
                  <p:embed/>
                </p:oleObj>
              </mc:Choice>
              <mc:Fallback>
                <p:oleObj name="Document" r:id="rId4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L-SIG protection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Using L-SIG protection to protect Multi-STA BA</a:t>
            </a:r>
          </a:p>
          <a:p>
            <a:r>
              <a:rPr lang="en-US" altLang="ko-KR" dirty="0" smtClean="0"/>
              <a:t>UL-MU STAs need to transmit common L-SIG</a:t>
            </a:r>
          </a:p>
          <a:p>
            <a:r>
              <a:rPr lang="en-US" altLang="ko-KR" dirty="0" smtClean="0"/>
              <a:t>Hidden STAs have disadvantage of unfair contention due to EIFS duration</a:t>
            </a:r>
          </a:p>
          <a:p>
            <a:pPr lvl="1"/>
            <a:r>
              <a:rPr lang="en-US" altLang="ko-KR" dirty="0"/>
              <a:t>Non-hidden STAs differ DIFS(or AIFS) after ACK transmission, but hidden STAs differ EIFS after ACK transmission</a:t>
            </a:r>
          </a:p>
          <a:p>
            <a:pPr lvl="1"/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46161"/>
              </p:ext>
            </p:extLst>
          </p:nvPr>
        </p:nvGraphicFramePr>
        <p:xfrm>
          <a:off x="960859" y="4372322"/>
          <a:ext cx="7283549" cy="2081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Visio" r:id="rId3" imgW="15637858" imgH="4457746" progId="Visio.Drawing.11">
                  <p:embed/>
                </p:oleObj>
              </mc:Choice>
              <mc:Fallback>
                <p:oleObj name="Visio" r:id="rId3" imgW="15637858" imgH="445774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859" y="4372322"/>
                        <a:ext cx="7283549" cy="208101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3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L-SIG protection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fair contention, reduced L-SIG protection to provide fairness to hidden STAs</a:t>
            </a:r>
          </a:p>
          <a:p>
            <a:pPr lvl="1"/>
            <a:r>
              <a:rPr lang="en-US" altLang="ko-KR" dirty="0"/>
              <a:t>All STAs differ DIFS after ACK </a:t>
            </a:r>
            <a:r>
              <a:rPr lang="en-US" altLang="ko-KR" dirty="0" smtClean="0"/>
              <a:t>transmission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848771"/>
              </p:ext>
            </p:extLst>
          </p:nvPr>
        </p:nvGraphicFramePr>
        <p:xfrm>
          <a:off x="1056239" y="3789040"/>
          <a:ext cx="7031521" cy="2009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Visio" r:id="rId3" imgW="15637858" imgH="4454234" progId="Visio.Drawing.11">
                  <p:embed/>
                </p:oleObj>
              </mc:Choice>
              <mc:Fallback>
                <p:oleObj name="Visio" r:id="rId3" imgW="15637858" imgH="445423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239" y="3789040"/>
                        <a:ext cx="7031521" cy="200900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2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Restriction on using Multi-STA BA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MAC level NAV setting is required for Multi-STA BA transmission</a:t>
            </a:r>
          </a:p>
          <a:p>
            <a:r>
              <a:rPr lang="en-US" altLang="ko-KR" dirty="0" smtClean="0"/>
              <a:t>Use Multi-STA BA only when TXOP is guaranteed</a:t>
            </a:r>
          </a:p>
          <a:p>
            <a:pPr lvl="1"/>
            <a:r>
              <a:rPr lang="en-US" altLang="ko-KR" dirty="0" smtClean="0"/>
              <a:t>In PSMP scenario, using Multi-STA BA for UTT</a:t>
            </a:r>
          </a:p>
          <a:p>
            <a:pPr lvl="1"/>
            <a:r>
              <a:rPr lang="en-US" altLang="ko-KR" dirty="0" smtClean="0"/>
              <a:t>RTS-CTS case</a:t>
            </a:r>
          </a:p>
          <a:p>
            <a:pPr lvl="2"/>
            <a:r>
              <a:rPr lang="en-US" altLang="ko-KR" dirty="0" smtClean="0"/>
              <a:t>RTS-CTS may set NAV to all hidden STAs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err="1"/>
              <a:t>x.y.z</a:t>
            </a:r>
            <a:r>
              <a:rPr lang="en-US" altLang="ko-KR" dirty="0"/>
              <a:t>. </a:t>
            </a:r>
            <a:r>
              <a:rPr lang="en-US" altLang="ko-KR" dirty="0" smtClean="0"/>
              <a:t>802.11ax needs to provide a mechanism for Multi-STA BA to be protected from hidden node STAs. </a:t>
            </a:r>
          </a:p>
          <a:p>
            <a:pPr lvl="2"/>
            <a:r>
              <a:rPr lang="en-US" altLang="ko-KR" dirty="0" smtClean="0"/>
              <a:t>Y</a:t>
            </a:r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314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802.11-15/0132r4 </a:t>
            </a:r>
            <a:r>
              <a:rPr lang="en-US" altLang="ko-KR" sz="2000" dirty="0"/>
              <a:t>"Specification Framework for </a:t>
            </a:r>
            <a:r>
              <a:rPr lang="en-US" altLang="ko-KR" sz="2000" dirty="0" err="1"/>
              <a:t>TGax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[2] IEEE </a:t>
            </a:r>
            <a:r>
              <a:rPr lang="en-US" altLang="ko-KR" sz="2000" dirty="0" smtClean="0"/>
              <a:t>802.11-15/0366r2 "Multi-STA Acknowledgement"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IEEE </a:t>
            </a:r>
            <a:r>
              <a:rPr lang="en-US" altLang="ko-KR" sz="2000" dirty="0" smtClean="0"/>
              <a:t>802.11-14/1211r0 "ACK procedure for OFDMA"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UL-OFDMA and UL-MU-MIMO are key enabling technologies to enhance the performance in dense environment in 11ax.</a:t>
            </a:r>
          </a:p>
          <a:p>
            <a:r>
              <a:rPr lang="en-US" altLang="ko-KR" dirty="0" smtClean="0"/>
              <a:t>Multi-STA Block ACK was adopted in SFD to handle UL-MU transmission[1][2].</a:t>
            </a:r>
          </a:p>
          <a:p>
            <a:r>
              <a:rPr lang="en-US" altLang="ko-KR" dirty="0" smtClean="0"/>
              <a:t>Multi-TID Block ACK frame is reused as a Multi STA Block ACK[1][2].</a:t>
            </a:r>
          </a:p>
          <a:p>
            <a:r>
              <a:rPr lang="en-US" altLang="ko-KR" dirty="0" smtClean="0"/>
              <a:t>Multi-STA Block ACK frame has variable size depending on number of users and Block ACK mode [1][2].</a:t>
            </a:r>
          </a:p>
          <a:p>
            <a:pPr lvl="1"/>
            <a:r>
              <a:rPr lang="en-US" altLang="ko-KR" dirty="0"/>
              <a:t>Block ACK mode requires Block ACK sequence and Block ACK Bitmap </a:t>
            </a:r>
            <a:r>
              <a:rPr lang="en-US" altLang="ko-KR" dirty="0" smtClean="0"/>
              <a:t>fields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Multi-STA BA[2]</a:t>
            </a:r>
            <a:endParaRPr lang="ko-KR" alt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445783" y="1655430"/>
            <a:ext cx="8252435" cy="2891074"/>
            <a:chOff x="574065" y="3280333"/>
            <a:chExt cx="8252435" cy="2891074"/>
          </a:xfrm>
        </p:grpSpPr>
        <p:pic>
          <p:nvPicPr>
            <p:cNvPr id="5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6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17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18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9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20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21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22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5" name="Oval 23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Straight Arrow Connector 24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" name="TextBox 25"/>
            <p:cNvSpPr txBox="1"/>
            <p:nvPr/>
          </p:nvSpPr>
          <p:spPr>
            <a:xfrm>
              <a:off x="3081018" y="5562033"/>
              <a:ext cx="1171194" cy="487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B0-B10= AID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B11= ACK/BA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653135"/>
            <a:ext cx="8229600" cy="1819077"/>
          </a:xfrm>
        </p:spPr>
        <p:txBody>
          <a:bodyPr/>
          <a:lstStyle/>
          <a:p>
            <a:r>
              <a:rPr lang="en-US" altLang="ko-KR" dirty="0" smtClean="0"/>
              <a:t>Multi-STA BA may have 11a frame format</a:t>
            </a:r>
          </a:p>
          <a:p>
            <a:r>
              <a:rPr lang="en-US" altLang="ko-KR" dirty="0"/>
              <a:t>Multi-STA BA </a:t>
            </a:r>
            <a:r>
              <a:rPr lang="en-US" altLang="ko-KR" dirty="0" smtClean="0"/>
              <a:t>frame has variable length due to variable number of users</a:t>
            </a:r>
          </a:p>
          <a:p>
            <a:r>
              <a:rPr lang="en-US" altLang="ko-KR" dirty="0" smtClean="0"/>
              <a:t>Multi-STA BA could have variable MCS in 11a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601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EIFS operation for ACK protection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 devices need to defer EIFS duration before transmitting a frame when previously received frame contains an error or is </a:t>
            </a:r>
            <a:r>
              <a:rPr lang="en-US" altLang="ko-KR" dirty="0" err="1" smtClean="0"/>
              <a:t>undecodable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EIFS duration</a:t>
            </a:r>
          </a:p>
          <a:p>
            <a:pPr lvl="1"/>
            <a:r>
              <a:rPr lang="en-US" altLang="ko-KR" dirty="0" err="1" smtClean="0"/>
              <a:t>SIFS+Maximum_ACK_duration+DIFS</a:t>
            </a:r>
            <a:endParaRPr lang="en-US" altLang="ko-KR" dirty="0" smtClean="0"/>
          </a:p>
          <a:p>
            <a:r>
              <a:rPr lang="en-US" altLang="ko-KR" dirty="0" smtClean="0"/>
              <a:t>EIFS operation needs to consider fairness among STAs[3]</a:t>
            </a:r>
          </a:p>
          <a:p>
            <a:r>
              <a:rPr lang="en-US" altLang="ko-KR" dirty="0" smtClean="0"/>
              <a:t>EIFS prevents collision on ACK from hidden STAs’ transmission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5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EIFS and various ACK types</a:t>
            </a:r>
            <a:endParaRPr lang="ko-KR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8918"/>
              </p:ext>
            </p:extLst>
          </p:nvPr>
        </p:nvGraphicFramePr>
        <p:xfrm>
          <a:off x="4355976" y="1916832"/>
          <a:ext cx="4509914" cy="235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Visio" r:id="rId4" imgW="10220210" imgH="5343570" progId="Visio.Drawing.11">
                  <p:embed/>
                </p:oleObj>
              </mc:Choice>
              <mc:Fallback>
                <p:oleObj name="Visio" r:id="rId4" imgW="10220210" imgH="534357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916832"/>
                        <a:ext cx="4509914" cy="23598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315020"/>
          </a:xfrm>
        </p:spPr>
        <p:txBody>
          <a:bodyPr/>
          <a:lstStyle/>
          <a:p>
            <a:r>
              <a:rPr lang="en-US" altLang="ko-KR" dirty="0" smtClean="0"/>
              <a:t>Legacy hidden STAs’ transmission could interfere Multi-STA BA transmission</a:t>
            </a:r>
          </a:p>
          <a:p>
            <a:r>
              <a:rPr lang="en-US" altLang="ko-KR" dirty="0" smtClean="0"/>
              <a:t>EIFS operation could not guarantee Multi-STA BA reception</a:t>
            </a:r>
          </a:p>
        </p:txBody>
      </p:sp>
      <p:sp>
        <p:nvSpPr>
          <p:cNvPr id="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 flipV="1">
            <a:off x="0" y="1244326"/>
            <a:ext cx="79798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581869"/>
              </p:ext>
            </p:extLst>
          </p:nvPr>
        </p:nvGraphicFramePr>
        <p:xfrm>
          <a:off x="0" y="1696637"/>
          <a:ext cx="5004048" cy="3100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Visio" r:id="rId7" imgW="6496157" imgH="4029210" progId="Visio.Drawing.15">
                  <p:embed/>
                </p:oleObj>
              </mc:Choice>
              <mc:Fallback>
                <p:oleObj name="Visio" r:id="rId7" imgW="6496157" imgH="4029210" progId="Visio.Drawing.15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96637"/>
                        <a:ext cx="5004048" cy="3100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45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EIFS duration for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MCS 0 ACK duration</a:t>
            </a:r>
          </a:p>
          <a:p>
            <a:pPr lvl="1"/>
            <a:r>
              <a:rPr lang="en-US" altLang="ko-KR" dirty="0" smtClean="0"/>
              <a:t>44us</a:t>
            </a:r>
            <a:endParaRPr lang="en-US" altLang="ko-KR" dirty="0"/>
          </a:p>
          <a:p>
            <a:r>
              <a:rPr lang="en-US" altLang="ko-KR" dirty="0" smtClean="0"/>
              <a:t>EIFS duration</a:t>
            </a:r>
          </a:p>
          <a:p>
            <a:pPr lvl="1"/>
            <a:r>
              <a:rPr lang="en-US" altLang="ko-KR" dirty="0" err="1" smtClean="0"/>
              <a:t>SIFS+Maximum</a:t>
            </a:r>
            <a:r>
              <a:rPr lang="en-US" altLang="ko-KR" dirty="0" smtClean="0"/>
              <a:t> ACK duration(MCS0)+DIFS</a:t>
            </a:r>
          </a:p>
          <a:p>
            <a:pPr lvl="1"/>
            <a:r>
              <a:rPr lang="en-US" altLang="ko-KR" dirty="0" smtClean="0"/>
              <a:t>16us+44us+34us = 94us on 11a, 11n(5GHz), 11ac</a:t>
            </a:r>
          </a:p>
          <a:p>
            <a:r>
              <a:rPr lang="en-US" altLang="ko-KR" dirty="0" smtClean="0"/>
              <a:t>MCS 0 BA duration</a:t>
            </a:r>
          </a:p>
          <a:p>
            <a:pPr lvl="1"/>
            <a:r>
              <a:rPr lang="en-US" altLang="ko-KR" dirty="0" smtClean="0"/>
              <a:t>68us</a:t>
            </a:r>
          </a:p>
          <a:p>
            <a:pPr lvl="1"/>
            <a:r>
              <a:rPr lang="en-US" altLang="ko-KR" dirty="0" err="1" smtClean="0"/>
              <a:t>SIFS+Maximum</a:t>
            </a:r>
            <a:r>
              <a:rPr lang="en-US" altLang="ko-KR" dirty="0" smtClean="0"/>
              <a:t> BA duration(MCS0)</a:t>
            </a:r>
          </a:p>
          <a:p>
            <a:pPr lvl="1"/>
            <a:r>
              <a:rPr lang="en-US" altLang="ko-KR" dirty="0" smtClean="0"/>
              <a:t>16us+68us = 84us</a:t>
            </a:r>
          </a:p>
          <a:p>
            <a:pPr lvl="1"/>
            <a:r>
              <a:rPr lang="en-US" altLang="ko-KR" dirty="0" smtClean="0"/>
              <a:t>No collision but fairness problem between hidden and non-hidden STAs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625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EIFS duration for Multi-STA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Multi-STA BA duration</a:t>
            </a:r>
          </a:p>
          <a:p>
            <a:pPr lvl="1"/>
            <a:r>
              <a:rPr lang="en-US" altLang="ko-KR" dirty="0" smtClean="0"/>
              <a:t>11a preamble duration+(22+N_STA*12)bytes/rate</a:t>
            </a:r>
            <a:br>
              <a:rPr lang="en-US" altLang="ko-KR" dirty="0" smtClean="0"/>
            </a:br>
            <a:r>
              <a:rPr lang="en-US" altLang="ko-KR" dirty="0" smtClean="0"/>
              <a:t>(BA mode for all STAs)</a:t>
            </a:r>
          </a:p>
          <a:p>
            <a:pPr lvl="1"/>
            <a:r>
              <a:rPr lang="en-US" altLang="ko-KR" dirty="0" smtClean="0"/>
              <a:t>At least 196us is required to avoid collision in </a:t>
            </a:r>
            <a:r>
              <a:rPr lang="en-US" altLang="ko-KR" dirty="0"/>
              <a:t>8 STA, MCS 0 </a:t>
            </a:r>
            <a:r>
              <a:rPr lang="en-US" altLang="ko-KR" dirty="0" smtClean="0"/>
              <a:t>case</a:t>
            </a:r>
          </a:p>
          <a:p>
            <a:pPr lvl="1"/>
            <a:r>
              <a:rPr lang="en-US" altLang="ko-KR" dirty="0" smtClean="0"/>
              <a:t>EIFS is still 94us</a:t>
            </a:r>
          </a:p>
          <a:p>
            <a:pPr lvl="1"/>
            <a:r>
              <a:rPr lang="en-US" altLang="ko-KR" dirty="0" smtClean="0"/>
              <a:t>Back-off value below 12 slots may cause collision on Multi-STA BA</a:t>
            </a:r>
          </a:p>
          <a:p>
            <a:pPr lvl="2"/>
            <a:r>
              <a:rPr lang="en-US" altLang="ko-KR" dirty="0" smtClean="0"/>
              <a:t>1 slot have 9us duration</a:t>
            </a:r>
          </a:p>
        </p:txBody>
      </p:sp>
    </p:spTree>
    <p:extLst>
      <p:ext uri="{BB962C8B-B14F-4D97-AF65-F5344CB8AC3E}">
        <p14:creationId xmlns:p14="http://schemas.microsoft.com/office/powerpoint/2010/main" val="21172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Several approaches to protect Multi-STA BA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Higher MCS Multi-STA BA for Multiuser</a:t>
            </a:r>
          </a:p>
          <a:p>
            <a:pPr lvl="1"/>
            <a:r>
              <a:rPr lang="en-US" altLang="ko-KR" dirty="0" smtClean="0"/>
              <a:t>Restrict number of users based on MCS level</a:t>
            </a:r>
          </a:p>
          <a:p>
            <a:r>
              <a:rPr lang="en-US" altLang="ko-KR" dirty="0" smtClean="0"/>
              <a:t>L-SIG protection</a:t>
            </a:r>
          </a:p>
          <a:p>
            <a:pPr lvl="1"/>
            <a:r>
              <a:rPr lang="en-US" altLang="ko-KR" dirty="0" smtClean="0"/>
              <a:t>PHY level protection for Multi-STA BA</a:t>
            </a:r>
          </a:p>
          <a:p>
            <a:r>
              <a:rPr lang="en-US" altLang="ko-KR" dirty="0" smtClean="0"/>
              <a:t>Restriction on using Multi-STA BA</a:t>
            </a:r>
          </a:p>
          <a:p>
            <a:pPr lvl="1"/>
            <a:r>
              <a:rPr lang="en-US" altLang="ko-KR" dirty="0" smtClean="0"/>
              <a:t>RTS/CTS case</a:t>
            </a:r>
          </a:p>
          <a:p>
            <a:pPr lvl="1"/>
            <a:r>
              <a:rPr lang="en-US" altLang="ko-KR" dirty="0" smtClean="0"/>
              <a:t>TXOP guaranteed case only (e.g., Power Saving Multi Poll)</a:t>
            </a:r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817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Higher MCS Multi-STA BA for </a:t>
            </a:r>
            <a:r>
              <a:rPr lang="en-US" altLang="ko-KR" dirty="0" smtClean="0"/>
              <a:t>Multiuser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Restrict Multi-STA BA air time&lt;78us</a:t>
            </a:r>
          </a:p>
          <a:p>
            <a:pPr lvl="1"/>
            <a:r>
              <a:rPr lang="en-US" altLang="ko-KR" dirty="0" smtClean="0"/>
              <a:t>20us+(22+N_STA*12)bytes/rate</a:t>
            </a:r>
          </a:p>
          <a:p>
            <a:pPr lvl="1"/>
            <a:r>
              <a:rPr lang="en-US" altLang="ko-KR" dirty="0" smtClean="0"/>
              <a:t>Assume all STAs employ BA mode (Includes Block ACK Sequence Control field and Bitmap Field)</a:t>
            </a:r>
            <a:endParaRPr lang="ko-KR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309074"/>
              </p:ext>
            </p:extLst>
          </p:nvPr>
        </p:nvGraphicFramePr>
        <p:xfrm>
          <a:off x="130934" y="3575050"/>
          <a:ext cx="4731580" cy="201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Visio" r:id="rId3" imgW="9924648" imgH="4223880" progId="Visio.Drawing.11">
                  <p:embed/>
                </p:oleObj>
              </mc:Choice>
              <mc:Fallback>
                <p:oleObj name="Visio" r:id="rId3" imgW="9924648" imgH="422388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34" y="3575050"/>
                        <a:ext cx="4731580" cy="20141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652148"/>
              </p:ext>
            </p:extLst>
          </p:nvPr>
        </p:nvGraphicFramePr>
        <p:xfrm>
          <a:off x="5076056" y="3573016"/>
          <a:ext cx="3193415" cy="1885950"/>
        </p:xfrm>
        <a:graphic>
          <a:graphicData uri="http://schemas.openxmlformats.org/drawingml/2006/table">
            <a:tbl>
              <a:tblPr firstRow="1" firstCol="1" bandRow="1"/>
              <a:tblGrid>
                <a:gridCol w="762635"/>
                <a:gridCol w="1215390"/>
                <a:gridCol w="1215390"/>
              </a:tblGrid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Rate</a:t>
                      </a:r>
                      <a:endParaRPr lang="ko-K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N_STA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N_STA(Integer)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6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1.791667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9</a:t>
                      </a:r>
                      <a:endParaRPr lang="ko-K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3.604167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12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5.416667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5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18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9.041667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9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24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12.66667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12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36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19.91667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19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48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27.16667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27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54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30.79167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30</a:t>
                      </a:r>
                      <a:endParaRPr lang="ko-K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2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9387</TotalTime>
  <Words>549</Words>
  <Application>Microsoft Office PowerPoint</Application>
  <PresentationFormat>화면 슬라이드 쇼(4:3)</PresentationFormat>
  <Paragraphs>107</Paragraphs>
  <Slides>14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MS Gothic</vt:lpstr>
      <vt:lpstr>MS Mincho</vt:lpstr>
      <vt:lpstr>맑은 고딕</vt:lpstr>
      <vt:lpstr>Arial</vt:lpstr>
      <vt:lpstr>Cambria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Multi-STA BA[2]</vt:lpstr>
      <vt:lpstr>EIFS operation for ACK protection</vt:lpstr>
      <vt:lpstr>EIFS and various ACK types</vt:lpstr>
      <vt:lpstr>EIFS duration for BA</vt:lpstr>
      <vt:lpstr>EIFS duration for Multi-STA BA</vt:lpstr>
      <vt:lpstr>Several approaches to protect Multi-STA BA transmission</vt:lpstr>
      <vt:lpstr>Higher MCS Multi-STA BA for Multiuser</vt:lpstr>
      <vt:lpstr>L-SIG protection (1)</vt:lpstr>
      <vt:lpstr>L-SIG protection (2)</vt:lpstr>
      <vt:lpstr>Restriction on using Multi-STA BA</vt:lpstr>
      <vt:lpstr>StrawPoll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JinsooAhn</cp:lastModifiedBy>
  <cp:revision>41</cp:revision>
  <dcterms:created xsi:type="dcterms:W3CDTF">2015-04-24T00:57:35Z</dcterms:created>
  <dcterms:modified xsi:type="dcterms:W3CDTF">2015-05-11T06:46:36Z</dcterms:modified>
</cp:coreProperties>
</file>