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500" r:id="rId27"/>
    <p:sldId id="502" r:id="rId28"/>
    <p:sldId id="507" r:id="rId29"/>
    <p:sldId id="508" r:id="rId3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>
        <p:scale>
          <a:sx n="95" d="100"/>
          <a:sy n="95" d="100"/>
        </p:scale>
        <p:origin x="-109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802.11-15/0602r2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may </a:t>
            </a:r>
            <a:r>
              <a:rPr lang="en-US" altLang="ja-JP" sz="2800" b="0" dirty="0" smtClean="0"/>
              <a:t>want </a:t>
            </a:r>
            <a:r>
              <a:rPr lang="en-US" altLang="ja-JP" sz="2800" b="0" dirty="0" smtClean="0"/>
              <a:t>to estimate the CFOs for demodulating data and </a:t>
            </a:r>
            <a:r>
              <a:rPr lang="en-US" altLang="ja-JP" sz="2800" b="0" dirty="0" smtClean="0"/>
              <a:t>mitigating </a:t>
            </a:r>
            <a:r>
              <a:rPr lang="en-US" altLang="ja-JP" sz="2800" b="0" dirty="0" smtClean="0"/>
              <a:t>multiuser interference</a:t>
            </a:r>
          </a:p>
          <a:p>
            <a:r>
              <a:rPr lang="en-US" altLang="ja-JP" sz="2800" b="0" dirty="0" smtClean="0"/>
              <a:t>For the CFO estimation, per-stream phase offsets at 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Assign </a:t>
            </a:r>
            <a:r>
              <a:rPr lang="en-US" altLang="ja-JP" dirty="0" smtClean="0"/>
              <a:t>orthogonal LTF sequences to different streams within the UL MU-MIMO burst </a:t>
            </a:r>
          </a:p>
          <a:p>
            <a:pPr lvl="1"/>
            <a:r>
              <a:rPr lang="en-US" altLang="ja-JP" sz="2400" dirty="0" smtClean="0"/>
              <a:t>Exploit frequency domain correlation</a:t>
            </a:r>
          </a:p>
          <a:p>
            <a:pPr lvl="1"/>
            <a:r>
              <a:rPr lang="en-US" altLang="ja-JP" sz="2400" dirty="0" smtClean="0"/>
              <a:t>Per-stream channel responses can be estimated </a:t>
            </a:r>
            <a:r>
              <a:rPr lang="en-US" altLang="ja-JP" sz="2400" dirty="0"/>
              <a:t>for each LTF symbol 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</a:t>
            </a:r>
            <a:r>
              <a:rPr lang="en-US" altLang="ja-JP" dirty="0" smtClean="0"/>
              <a:t>No need to insert pilot tones </a:t>
            </a:r>
            <a:r>
              <a:rPr lang="en-US" altLang="ja-JP" dirty="0" smtClean="0"/>
              <a:t>in </a:t>
            </a:r>
            <a:r>
              <a:rPr lang="en-US" altLang="ja-JP" dirty="0" smtClean="0"/>
              <a:t>LTF symbols</a:t>
            </a:r>
            <a:endParaRPr lang="en-US" altLang="ja-JP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CFO 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47196" y="589584"/>
            <a:ext cx="6136198" cy="63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61347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1683" y="5925920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5908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09800" y="6180148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36195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1709" y="62000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6576484" y="3629479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97273" y="344773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662655" y="1531749"/>
            <a:ext cx="343716" cy="30771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997273" y="3724729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en-US" sz="2400" i="1" baseline="-25000" dirty="0" smtClean="0"/>
                  <a:t>i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C</a:t>
                </a:r>
                <a:r>
                  <a:rPr lang="en-US" sz="2400" i="1" baseline="-25000" dirty="0" smtClean="0"/>
                  <a:t>j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 bwMode="auto">
          <a:xfrm flipH="1">
            <a:off x="6576484" y="3880634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736373" y="122792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Stream index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7458510" y="2201415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223761" y="2450068"/>
            <a:ext cx="188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LTF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0070C0"/>
                </a:solidFill>
              </a:rPr>
              <a:t>s</a:t>
            </a:r>
            <a:r>
              <a:rPr lang="en-US" sz="1800" dirty="0">
                <a:solidFill>
                  <a:srgbClr val="0070C0"/>
                </a:solidFill>
              </a:rPr>
              <a:t>ymbol index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06010" y="2217458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896410" y="2443917"/>
            <a:ext cx="121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Tone </a:t>
            </a:r>
            <a:r>
              <a:rPr lang="en-US" sz="1800" dirty="0" smtClean="0">
                <a:solidFill>
                  <a:srgbClr val="0070C0"/>
                </a:solidFill>
              </a:rPr>
              <a:t>index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764427" y="1685607"/>
            <a:ext cx="254773" cy="24396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303547" y="112196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Sequence common 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to all streams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7886700" cy="1600200"/>
          </a:xfrm>
        </p:spPr>
        <p:txBody>
          <a:bodyPr/>
          <a:lstStyle/>
          <a:p>
            <a:r>
              <a:rPr lang="en-US" altLang="zh-CN" sz="2200" dirty="0" smtClean="0"/>
              <a:t>Channel </a:t>
            </a:r>
            <a:r>
              <a:rPr lang="en-US" altLang="zh-CN" sz="2200" dirty="0" smtClean="0"/>
              <a:t>response remains </a:t>
            </a:r>
            <a:r>
              <a:rPr lang="en-US" altLang="zh-CN" sz="2200" dirty="0"/>
              <a:t>roughly </a:t>
            </a:r>
            <a:r>
              <a:rPr lang="en-US" altLang="zh-CN" sz="2200" dirty="0" smtClean="0"/>
              <a:t>constant </a:t>
            </a:r>
            <a:r>
              <a:rPr lang="en-US" altLang="zh-CN" sz="2200" dirty="0" smtClean="0"/>
              <a:t>over each </a:t>
            </a:r>
            <a:r>
              <a:rPr lang="en-US" altLang="zh-CN" sz="2200" dirty="0" smtClean="0"/>
              <a:t>tone </a:t>
            </a:r>
            <a:r>
              <a:rPr lang="en-US" altLang="zh-CN" sz="2200" dirty="0" smtClean="0"/>
              <a:t>block </a:t>
            </a:r>
          </a:p>
          <a:p>
            <a:r>
              <a:rPr lang="en-US" altLang="zh-CN" sz="2200" dirty="0" smtClean="0"/>
              <a:t>Phase </a:t>
            </a:r>
            <a:r>
              <a:rPr lang="en-US" altLang="zh-CN" sz="2200" dirty="0" smtClean="0"/>
              <a:t>response is estimated from each tone block</a:t>
            </a:r>
            <a:endParaRPr lang="en-US" altLang="zh-CN" sz="2200" dirty="0"/>
          </a:p>
          <a:p>
            <a:r>
              <a:rPr lang="en-US" altLang="zh-CN" sz="2200" dirty="0" smtClean="0"/>
              <a:t>CFO is estimated by averaging the phase rotation rate over </a:t>
            </a:r>
            <a:r>
              <a:rPr lang="en-US" altLang="zh-CN" sz="2200" dirty="0"/>
              <a:t>tone blocks </a:t>
            </a:r>
            <a:r>
              <a:rPr lang="en-US" altLang="zh-CN" sz="2200" dirty="0" smtClean="0"/>
              <a:t>and </a:t>
            </a:r>
            <a:r>
              <a:rPr lang="en-US" altLang="zh-CN" sz="2200" dirty="0"/>
              <a:t>Rx </a:t>
            </a:r>
            <a:r>
              <a:rPr lang="en-US" altLang="zh-CN" sz="2200" dirty="0" smtClean="0"/>
              <a:t>antennas</a:t>
            </a:r>
            <a:endParaRPr lang="en-US" altLang="zh-CN" sz="22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</a:t>
            </a:r>
            <a:r>
              <a:rPr lang="en-US" altLang="zh-CN" sz="2400" dirty="0" smtClean="0"/>
              <a:t>8×8 </a:t>
            </a:r>
            <a:r>
              <a:rPr lang="en-US" altLang="zh-CN" sz="2400" dirty="0" smtClean="0"/>
              <a:t>P matrix consists of orthogonal </a:t>
            </a:r>
            <a:r>
              <a:rPr lang="en-US" altLang="zh-CN" sz="2400" dirty="0"/>
              <a:t>2×2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4×4 </a:t>
            </a:r>
            <a:r>
              <a:rPr lang="en-US" altLang="zh-CN" sz="2400" dirty="0" smtClean="0"/>
              <a:t>sub-matrixes, we can use the rows of </a:t>
            </a:r>
            <a:r>
              <a:rPr lang="en-US" altLang="zh-CN" sz="2400" dirty="0"/>
              <a:t>8×8 </a:t>
            </a:r>
            <a:r>
              <a:rPr lang="en-US" altLang="zh-CN" sz="2400" dirty="0" smtClean="0"/>
              <a:t>P matrix to define LTF sequences for up to 8 streams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antennas 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88" y="1401914"/>
            <a:ext cx="6161623" cy="4403750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UL MU-MIMO CFO estimation is enabled by </a:t>
            </a:r>
            <a:r>
              <a:rPr lang="en-US" altLang="ja-JP" dirty="0" smtClean="0"/>
              <a:t>assigning orthogonal 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</a:t>
            </a:r>
            <a:r>
              <a:rPr lang="en-US" altLang="ja-JP" dirty="0" smtClean="0"/>
              <a:t>8×8 </a:t>
            </a:r>
            <a:r>
              <a:rPr lang="en-US" altLang="ja-JP" dirty="0" smtClean="0"/>
              <a:t>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generating the </a:t>
            </a:r>
            <a:r>
              <a:rPr lang="en-US" dirty="0" smtClean="0"/>
              <a:t>HE-LTF sequences for UL MU-MIMO as </a:t>
            </a:r>
            <a:r>
              <a:rPr lang="en-US" dirty="0"/>
              <a:t>follows? </a:t>
            </a:r>
          </a:p>
          <a:p>
            <a:pPr lvl="1"/>
            <a:r>
              <a:rPr lang="en-US" dirty="0" smtClean="0"/>
              <a:t>For each stream, a </a:t>
            </a:r>
            <a:r>
              <a:rPr lang="en-US" dirty="0"/>
              <a:t>common sequence </a:t>
            </a:r>
            <a:r>
              <a:rPr lang="en-US" dirty="0" smtClean="0"/>
              <a:t>shall be masked </a:t>
            </a:r>
            <a:r>
              <a:rPr lang="en-US" dirty="0"/>
              <a:t>repeatedly </a:t>
            </a:r>
            <a:r>
              <a:rPr lang="en-US" dirty="0" smtClean="0"/>
              <a:t>in a piece-wise manner by a distinct row of the 8x8 P matrix. When the length of the LTF sequence is not divisible by 8, the last M elements </a:t>
            </a:r>
            <a:r>
              <a:rPr lang="en-US" dirty="0"/>
              <a:t>of the LTF </a:t>
            </a:r>
            <a:r>
              <a:rPr lang="en-US" dirty="0" smtClean="0"/>
              <a:t>sequence (</a:t>
            </a:r>
            <a:r>
              <a:rPr lang="en-US" dirty="0"/>
              <a:t>M being the remainder after </a:t>
            </a:r>
            <a:r>
              <a:rPr lang="en-US" dirty="0" smtClean="0"/>
              <a:t>the division </a:t>
            </a:r>
            <a:r>
              <a:rPr lang="en-US" dirty="0"/>
              <a:t>of LTF length by 8</a:t>
            </a:r>
            <a:r>
              <a:rPr lang="en-US" dirty="0" smtClean="0"/>
              <a:t>) shall be masked by the </a:t>
            </a:r>
            <a:r>
              <a:rPr lang="en-US" dirty="0"/>
              <a:t>first 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P 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867400" cy="1066800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3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b="0" dirty="0" smtClean="0"/>
              <a:t>The proposed LTF has a PAPR better the data’s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962" y="1447800"/>
            <a:ext cx="6485270" cy="50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1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107526</TotalTime>
  <Words>2067</Words>
  <Application>Microsoft Office PowerPoint</Application>
  <PresentationFormat>On-screen Show (4:3)</PresentationFormat>
  <Paragraphs>641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Summary</vt:lpstr>
      <vt:lpstr>Reference</vt:lpstr>
      <vt:lpstr>Straw Poll</vt:lpstr>
      <vt:lpstr>Backup</vt:lpstr>
      <vt:lpstr>The proposed LTF has a PAPR better the data’s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Li, Qinghua</cp:lastModifiedBy>
  <cp:revision>1812</cp:revision>
  <cp:lastPrinted>1998-02-10T13:28:06Z</cp:lastPrinted>
  <dcterms:created xsi:type="dcterms:W3CDTF">2007-05-21T21:00:37Z</dcterms:created>
  <dcterms:modified xsi:type="dcterms:W3CDTF">2015-05-11T21:55:52Z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