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500" r:id="rId27"/>
    <p:sldId id="502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</a:t>
            </a:r>
            <a:r>
              <a:rPr lang="en-US" altLang="ja-JP" sz="2800" b="0" dirty="0" smtClean="0"/>
              <a:t>may want to </a:t>
            </a:r>
            <a:r>
              <a:rPr lang="en-US" altLang="ja-JP" sz="2800" b="0" dirty="0" smtClean="0"/>
              <a:t>estimate the CFOs for demodulating data and mitigate multiuser interference</a:t>
            </a:r>
          </a:p>
          <a:p>
            <a:r>
              <a:rPr lang="en-US" altLang="ja-JP" sz="2800" b="0" dirty="0" smtClean="0"/>
              <a:t>For the CFO estimation, </a:t>
            </a:r>
            <a:r>
              <a:rPr lang="en-US" altLang="ja-JP" sz="2800" b="0" dirty="0" smtClean="0"/>
              <a:t>per-stream phase offsets at </a:t>
            </a:r>
            <a:r>
              <a:rPr lang="en-US" altLang="ja-JP" sz="2800" b="0" dirty="0" smtClean="0"/>
              <a:t>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Reuse existing P matrix </a:t>
            </a:r>
            <a:r>
              <a:rPr lang="en-US" altLang="ja-JP" dirty="0" smtClean="0"/>
              <a:t>design</a:t>
            </a:r>
          </a:p>
          <a:p>
            <a:r>
              <a:rPr lang="en-US" altLang="ja-JP" dirty="0" smtClean="0"/>
              <a:t>Define orthogonal LTF sequences for UL MU-MIMO</a:t>
            </a:r>
          </a:p>
          <a:p>
            <a:r>
              <a:rPr lang="en-US" altLang="ja-JP" dirty="0" smtClean="0"/>
              <a:t>Assign orthogonal LTF sequences to different streams within the UL MU-MIMO burst </a:t>
            </a:r>
          </a:p>
          <a:p>
            <a:pPr lvl="1"/>
            <a:r>
              <a:rPr lang="en-US" altLang="ja-JP" dirty="0" smtClean="0"/>
              <a:t>Exploit frequency domain correlation</a:t>
            </a:r>
          </a:p>
          <a:p>
            <a:pPr lvl="1"/>
            <a:r>
              <a:rPr lang="en-US" altLang="ja-JP" dirty="0" smtClean="0"/>
              <a:t>Per-stream channel </a:t>
            </a:r>
            <a:r>
              <a:rPr lang="en-US" altLang="ja-JP" dirty="0" smtClean="0"/>
              <a:t>responses can be estimated </a:t>
            </a:r>
            <a:r>
              <a:rPr lang="en-US" altLang="ja-JP" dirty="0"/>
              <a:t>for each LTF symbol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pilot tones needed in LTF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609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95083" y="5793373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3124200" y="5791200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43200" y="60476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4152900" y="5791200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05109" y="6067454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7109884" y="3496932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30673" y="3315183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8153760" y="1143000"/>
            <a:ext cx="154274" cy="4000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530673" y="3592182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7534" y="1447800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</a:t>
            </a:r>
            <a:r>
              <a:rPr lang="en-US" sz="1600" i="1" baseline="-25000" dirty="0" smtClean="0"/>
              <a:t>i</a:t>
            </a:r>
            <a:r>
              <a:rPr lang="en-US" sz="1600" dirty="0" smtClean="0"/>
              <a:t>(</a:t>
            </a:r>
            <a:r>
              <a:rPr lang="en-US" sz="1600" i="1" dirty="0" smtClean="0"/>
              <a:t>k</a:t>
            </a:r>
            <a:r>
              <a:rPr lang="en-US" sz="1600" dirty="0" smtClean="0"/>
              <a:t>) </a:t>
            </a:r>
            <a:r>
              <a:rPr lang="en-US" sz="1600" dirty="0" err="1" smtClean="0"/>
              <a:t>C</a:t>
            </a:r>
            <a:r>
              <a:rPr lang="en-US" sz="1600" i="1" baseline="-25000" dirty="0" err="1" smtClean="0"/>
              <a:t>j</a:t>
            </a:r>
            <a:r>
              <a:rPr lang="en-US" sz="1600" dirty="0" smtClean="0"/>
              <a:t>(</a:t>
            </a:r>
            <a:r>
              <a:rPr lang="en-US" sz="1600" i="1" dirty="0" smtClean="0"/>
              <a:t>k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7109884" y="3748087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048713" y="914400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 index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8001000" y="1752600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891458" y="1981200"/>
            <a:ext cx="1318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</a:t>
            </a:r>
            <a:r>
              <a:rPr lang="en-US" dirty="0"/>
              <a:t>s</a:t>
            </a:r>
            <a:r>
              <a:rPr lang="en-US" dirty="0" smtClean="0"/>
              <a:t>ymbol index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7315200" y="1752600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566291" y="1981200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index</a:t>
            </a:r>
            <a:endParaRPr lang="en-US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8267700" cy="1926940"/>
          </a:xfrm>
        </p:spPr>
        <p:txBody>
          <a:bodyPr/>
          <a:lstStyle/>
          <a:p>
            <a:r>
              <a:rPr lang="en-US" altLang="zh-CN" dirty="0" smtClean="0"/>
              <a:t>Channel remains </a:t>
            </a:r>
            <a:r>
              <a:rPr lang="en-US" altLang="zh-CN" dirty="0"/>
              <a:t>roughly </a:t>
            </a:r>
            <a:r>
              <a:rPr lang="en-US" altLang="zh-CN" dirty="0" smtClean="0"/>
              <a:t>constant (i.e</a:t>
            </a:r>
            <a:r>
              <a:rPr lang="en-US" altLang="zh-CN" dirty="0" smtClean="0"/>
              <a:t>. correlated) over tone block </a:t>
            </a:r>
            <a:endParaRPr lang="en-US" altLang="zh-CN" dirty="0" smtClean="0"/>
          </a:p>
          <a:p>
            <a:r>
              <a:rPr lang="en-US" altLang="zh-CN" dirty="0" smtClean="0"/>
              <a:t>Phase </a:t>
            </a:r>
            <a:r>
              <a:rPr lang="en-US" altLang="zh-CN" dirty="0"/>
              <a:t>rotation across LTF symbols is observed from each tone block</a:t>
            </a:r>
          </a:p>
          <a:p>
            <a:r>
              <a:rPr lang="en-US" altLang="zh-CN" dirty="0"/>
              <a:t>Phase rotation is averaged over tone blocks </a:t>
            </a:r>
            <a:r>
              <a:rPr lang="en-US" altLang="zh-CN" dirty="0" smtClean="0"/>
              <a:t>and </a:t>
            </a:r>
            <a:r>
              <a:rPr lang="en-US" altLang="zh-CN" dirty="0"/>
              <a:t>Rx antennas</a:t>
            </a:r>
          </a:p>
          <a:p>
            <a:r>
              <a:rPr lang="en-US" altLang="zh-CN" dirty="0"/>
              <a:t>Averaged rotation rate is the CFO estimate</a:t>
            </a:r>
          </a:p>
          <a:p>
            <a:endParaRPr lang="en-US" altLang="zh-CN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8x8 P matrix consists of orthogonal 2x2 and 4x4 sub-matrixes, we can use the rows of 8x8 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88" y="1401914"/>
            <a:ext cx="6161623" cy="4403750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</a:t>
            </a:r>
            <a:r>
              <a:rPr lang="en-US" altLang="ja-JP" dirty="0" smtClean="0"/>
              <a:t>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8x8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generating the </a:t>
            </a:r>
            <a:r>
              <a:rPr lang="en-US" dirty="0" smtClean="0"/>
              <a:t>HE-LTF sequences for UL MU-MIMO as </a:t>
            </a:r>
            <a:r>
              <a:rPr lang="en-US" dirty="0"/>
              <a:t>follows? </a:t>
            </a:r>
          </a:p>
          <a:p>
            <a:pPr lvl="1"/>
            <a:r>
              <a:rPr lang="en-US" dirty="0" smtClean="0"/>
              <a:t>For 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</a:t>
            </a:r>
            <a:r>
              <a:rPr lang="en-US" dirty="0" smtClean="0"/>
              <a:t>wise manner </a:t>
            </a:r>
            <a:r>
              <a:rPr lang="en-US" dirty="0" smtClean="0"/>
              <a:t>by </a:t>
            </a:r>
            <a:r>
              <a:rPr lang="en-US" dirty="0" smtClean="0"/>
              <a:t>a distinct row of the 8x8 P matrix. </a:t>
            </a:r>
            <a:r>
              <a:rPr lang="en-US" dirty="0" smtClean="0"/>
              <a:t>When the length of the LTF sequence is not divisible by 8, the </a:t>
            </a:r>
            <a:r>
              <a:rPr lang="en-US" dirty="0" smtClean="0"/>
              <a:t>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division of LTF length by 8</a:t>
            </a:r>
            <a:r>
              <a:rPr lang="en-US" dirty="0" smtClean="0"/>
              <a:t>) shall be </a:t>
            </a:r>
            <a:r>
              <a:rPr lang="en-US" dirty="0" smtClean="0"/>
              <a:t>masked </a:t>
            </a:r>
            <a:r>
              <a:rPr lang="en-US" dirty="0" smtClean="0"/>
              <a:t>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107483</TotalTime>
  <Words>1966</Words>
  <Application>Microsoft Office PowerPoint</Application>
  <PresentationFormat>On-screen Show (4:3)</PresentationFormat>
  <Paragraphs>633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Summary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1791</cp:revision>
  <cp:lastPrinted>1998-02-10T13:28:06Z</cp:lastPrinted>
  <dcterms:created xsi:type="dcterms:W3CDTF">2007-05-21T21:00:37Z</dcterms:created>
  <dcterms:modified xsi:type="dcterms:W3CDTF">2015-05-11T17:24:05Z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