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56" r:id="rId3"/>
    <p:sldId id="364" r:id="rId4"/>
    <p:sldId id="366" r:id="rId5"/>
    <p:sldId id="367" r:id="rId6"/>
    <p:sldId id="368" r:id="rId7"/>
    <p:sldId id="363" r:id="rId8"/>
    <p:sldId id="360" r:id="rId9"/>
    <p:sldId id="361" r:id="rId10"/>
    <p:sldId id="369" r:id="rId11"/>
    <p:sldId id="370" r:id="rId12"/>
    <p:sldId id="354" r:id="rId13"/>
    <p:sldId id="371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137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802.11-15/0597r0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err="1" smtClean="0"/>
              <a:t>Beamformed</a:t>
            </a:r>
            <a:r>
              <a:rPr lang="en-US" dirty="0" smtClean="0"/>
              <a:t> HE PPDU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71519"/>
              </p:ext>
            </p:extLst>
          </p:nvPr>
        </p:nvGraphicFramePr>
        <p:xfrm>
          <a:off x="533400" y="2667000"/>
          <a:ext cx="8197850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2" name="Document" r:id="rId4" imgW="9202427" imgH="4234268" progId="Word.Document.8">
                  <p:embed/>
                </p:oleObj>
              </mc:Choice>
              <mc:Fallback>
                <p:oleObj name="Document" r:id="rId4" imgW="9202427" imgH="4234268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197850" cy="377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ko-KR" dirty="0" smtClean="0"/>
              <a:t>Discussion on beamforming parts of UL HE PPDU</a:t>
            </a:r>
          </a:p>
          <a:p>
            <a:pPr lvl="1"/>
            <a:r>
              <a:rPr lang="en-US" altLang="ko-KR" dirty="0" smtClean="0"/>
              <a:t>Option1) After HE-SIG-A, only HE-STF, HE-LTF and PSDU can be </a:t>
            </a:r>
            <a:r>
              <a:rPr lang="en-US" altLang="ko-KR" dirty="0" err="1" smtClean="0"/>
              <a:t>beamformed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 smtClean="0"/>
              <a:t>Pros: Legacy STA can decode the length from legacy preamble </a:t>
            </a:r>
          </a:p>
          <a:p>
            <a:pPr lvl="2"/>
            <a:r>
              <a:rPr lang="en-US" altLang="ko-KR" dirty="0" smtClean="0"/>
              <a:t>Cons: Loss of beamforming gain on the legacy preamble and HE-SIG-A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90" y="3276601"/>
            <a:ext cx="7866110" cy="228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578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altLang="ko-KR" dirty="0" smtClean="0"/>
              <a:t>Discussion on beamforming parts of UL HE PPDU</a:t>
            </a:r>
          </a:p>
          <a:p>
            <a:pPr lvl="1"/>
            <a:r>
              <a:rPr lang="en-US" altLang="ko-KR" dirty="0"/>
              <a:t>Option2) </a:t>
            </a:r>
            <a:r>
              <a:rPr lang="en-US" altLang="ko-KR" dirty="0" smtClean="0"/>
              <a:t>All UL HE PPDU parts including legacy preamble and HE-SIG-A can </a:t>
            </a:r>
            <a:r>
              <a:rPr lang="en-US" altLang="ko-KR" dirty="0"/>
              <a:t>be </a:t>
            </a:r>
            <a:r>
              <a:rPr lang="en-US" altLang="ko-KR" dirty="0" err="1" smtClean="0"/>
              <a:t>beamformed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r>
              <a:rPr lang="en-US" altLang="ko-KR" dirty="0"/>
              <a:t>Pros: </a:t>
            </a:r>
            <a:r>
              <a:rPr lang="en-US" altLang="ko-KR" dirty="0" smtClean="0"/>
              <a:t>Beamforming </a:t>
            </a:r>
            <a:r>
              <a:rPr lang="en-US" altLang="ko-KR" dirty="0"/>
              <a:t>gain on the legacy preamble and HE-SIG-A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Cons: Legacy </a:t>
            </a:r>
            <a:r>
              <a:rPr lang="en-US" altLang="ko-KR" dirty="0"/>
              <a:t>STA can </a:t>
            </a:r>
            <a:r>
              <a:rPr lang="en-US" altLang="ko-KR" dirty="0" smtClean="0"/>
              <a:t>not decode </a:t>
            </a:r>
            <a:r>
              <a:rPr lang="en-US" altLang="ko-KR" dirty="0"/>
              <a:t>the </a:t>
            </a:r>
            <a:r>
              <a:rPr lang="en-US" altLang="ko-KR" dirty="0" smtClean="0"/>
              <a:t>legacy </a:t>
            </a:r>
            <a:r>
              <a:rPr lang="en-US" altLang="ko-KR" dirty="0"/>
              <a:t>preamble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263295"/>
            <a:ext cx="7873810" cy="2299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6874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내용 개체 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order to fully utilize the </a:t>
            </a:r>
            <a:r>
              <a:rPr lang="en-US" altLang="ko-KR" dirty="0" smtClean="0"/>
              <a:t>OFDMA technical </a:t>
            </a:r>
            <a:r>
              <a:rPr lang="en-US" altLang="ko-KR" dirty="0"/>
              <a:t>advantage, the </a:t>
            </a:r>
            <a:r>
              <a:rPr lang="en-US" altLang="ko-KR" dirty="0" smtClean="0"/>
              <a:t>efficient beamforming and sounding protocol </a:t>
            </a:r>
            <a:r>
              <a:rPr lang="en-US" altLang="ko-KR" dirty="0"/>
              <a:t>should be designed with an optimized but minimized implementation complexity</a:t>
            </a:r>
          </a:p>
        </p:txBody>
      </p:sp>
    </p:spTree>
    <p:extLst>
      <p:ext uri="{BB962C8B-B14F-4D97-AF65-F5344CB8AC3E}">
        <p14:creationId xmlns:p14="http://schemas.microsoft.com/office/powerpoint/2010/main" val="984048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</a:t>
            </a:r>
            <a:r>
              <a:rPr lang="en-US" altLang="ko-KR" dirty="0" err="1"/>
              <a:t>TGax</a:t>
            </a:r>
            <a:r>
              <a:rPr lang="en-US" altLang="ko-KR" dirty="0"/>
              <a:t> Specification Framework: </a:t>
            </a:r>
          </a:p>
          <a:p>
            <a:pPr lvl="1"/>
            <a:r>
              <a:rPr lang="en-GB" altLang="ko-KR" b="1" u="sng" dirty="0"/>
              <a:t>4.x Uplink Multi-user (MU) MIMO frame exchange </a:t>
            </a:r>
            <a:r>
              <a:rPr lang="en-GB" altLang="ko-KR" b="1" u="sng" dirty="0" smtClean="0"/>
              <a:t>sequence</a:t>
            </a:r>
          </a:p>
          <a:p>
            <a:pPr lvl="2"/>
            <a:r>
              <a:rPr lang="en-US" altLang="ko-KR" dirty="0"/>
              <a:t>The amendment shall define a sounding procedure for reporting DL CSI feedback as UL MU mode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58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>
                <a:solidFill>
                  <a:schemeClr val="tx1"/>
                </a:solidFill>
              </a:rPr>
              <a:t>Beamformed</a:t>
            </a:r>
            <a:r>
              <a:rPr lang="en-US" altLang="ko-KR" dirty="0" smtClean="0">
                <a:solidFill>
                  <a:schemeClr val="tx1"/>
                </a:solidFill>
              </a:rPr>
              <a:t> HE PPDU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 802.11ac,  </a:t>
            </a:r>
          </a:p>
          <a:p>
            <a:pPr lvl="1"/>
            <a:r>
              <a:rPr lang="en-US" altLang="ko-KR" dirty="0"/>
              <a:t>For a VHT SU </a:t>
            </a:r>
            <a:r>
              <a:rPr lang="en-US" altLang="ko-KR" dirty="0" smtClean="0"/>
              <a:t>PPDU, a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</a:t>
            </a:r>
            <a:r>
              <a:rPr lang="en-US" altLang="ko-KR" dirty="0"/>
              <a:t>steering matrix </a:t>
            </a:r>
            <a:r>
              <a:rPr lang="en-US" altLang="ko-KR" dirty="0" smtClean="0"/>
              <a:t>can be applied </a:t>
            </a:r>
            <a:r>
              <a:rPr lang="en-US" altLang="ko-KR" dirty="0"/>
              <a:t>to </a:t>
            </a:r>
            <a:r>
              <a:rPr lang="en-US" altLang="ko-KR" dirty="0" smtClean="0"/>
              <a:t>the waveform</a:t>
            </a:r>
          </a:p>
          <a:p>
            <a:pPr lvl="1"/>
            <a:r>
              <a:rPr lang="en-US" altLang="ko-KR" dirty="0" smtClean="0"/>
              <a:t>For a VHT MU PPDU, </a:t>
            </a:r>
            <a:r>
              <a:rPr lang="en-US" altLang="ko-KR" dirty="0"/>
              <a:t>a </a:t>
            </a:r>
            <a:r>
              <a:rPr lang="en-US" altLang="ko-KR" dirty="0" err="1"/>
              <a:t>beamforming</a:t>
            </a:r>
            <a:r>
              <a:rPr lang="en-US" altLang="ko-KR" dirty="0"/>
              <a:t> steering matrix </a:t>
            </a:r>
            <a:r>
              <a:rPr lang="en-US" altLang="ko-KR" dirty="0" smtClean="0"/>
              <a:t>is always applied </a:t>
            </a:r>
            <a:r>
              <a:rPr lang="en-US" altLang="ko-KR" dirty="0"/>
              <a:t>to the </a:t>
            </a:r>
            <a:r>
              <a:rPr lang="en-US" altLang="ko-KR" dirty="0" smtClean="0"/>
              <a:t>waveform</a:t>
            </a:r>
          </a:p>
          <a:p>
            <a:pPr lvl="1"/>
            <a:r>
              <a:rPr lang="en-US" altLang="ko-KR" dirty="0" smtClean="0"/>
              <a:t>If the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steering matrix is applied, a smoothing </a:t>
            </a:r>
            <a:r>
              <a:rPr lang="en-US" altLang="ko-KR" dirty="0"/>
              <a:t>is not </a:t>
            </a:r>
            <a:r>
              <a:rPr lang="en-US" altLang="ko-KR" dirty="0" smtClean="0"/>
              <a:t>recommended</a:t>
            </a:r>
          </a:p>
          <a:p>
            <a:r>
              <a:rPr lang="en-US" altLang="ko-KR" dirty="0" smtClean="0"/>
              <a:t>In 802.11ax MIMO-OFDMA, a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should be allowed as a user-specific value</a:t>
            </a:r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sz="1800" dirty="0" smtClean="0"/>
          </a:p>
          <a:p>
            <a:pPr marL="857250" lvl="2" indent="0">
              <a:buNone/>
            </a:pPr>
            <a:r>
              <a:rPr lang="en-US" altLang="ko-KR" sz="1800" dirty="0" smtClean="0"/>
              <a:t> </a:t>
            </a:r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2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HE Sounding Protocol for </a:t>
            </a:r>
            <a:br>
              <a:rPr lang="en-US" altLang="ko-KR" dirty="0" smtClean="0"/>
            </a:br>
            <a:r>
              <a:rPr lang="en-US" altLang="ko-KR" dirty="0" err="1" smtClean="0"/>
              <a:t>Beamformed</a:t>
            </a:r>
            <a:r>
              <a:rPr lang="en-US" altLang="ko-KR" dirty="0" smtClean="0"/>
              <a:t> HE PPDU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HE sounding protocol can reuse 11ac VHT sounding protocol </a:t>
            </a:r>
          </a:p>
          <a:p>
            <a:pPr lvl="1"/>
            <a:r>
              <a:rPr lang="en-US" altLang="ko-KR" dirty="0" smtClean="0"/>
              <a:t>A HE </a:t>
            </a:r>
            <a:r>
              <a:rPr lang="en-US" altLang="ko-KR" dirty="0" err="1" smtClean="0"/>
              <a:t>beamformer</a:t>
            </a:r>
            <a:r>
              <a:rPr lang="en-US" altLang="ko-KR" dirty="0" smtClean="0"/>
              <a:t> may initiate </a:t>
            </a:r>
            <a:r>
              <a:rPr lang="en-US" altLang="ko-KR" dirty="0"/>
              <a:t>a sounding feedback sequence by transmitting a </a:t>
            </a:r>
            <a:r>
              <a:rPr lang="en-US" altLang="ko-KR" dirty="0" smtClean="0"/>
              <a:t>HE </a:t>
            </a:r>
            <a:r>
              <a:rPr lang="en-US" altLang="ko-KR" dirty="0"/>
              <a:t>NDP Announcement </a:t>
            </a:r>
            <a:r>
              <a:rPr lang="en-US" altLang="ko-KR" dirty="0" smtClean="0"/>
              <a:t>(NDPA) frame </a:t>
            </a:r>
            <a:r>
              <a:rPr lang="en-US" altLang="ko-KR" dirty="0"/>
              <a:t>followed by a </a:t>
            </a:r>
            <a:r>
              <a:rPr lang="en-US" altLang="ko-KR" dirty="0" smtClean="0"/>
              <a:t>HE NDP</a:t>
            </a:r>
          </a:p>
          <a:p>
            <a:pPr lvl="1"/>
            <a:r>
              <a:rPr lang="en-US" altLang="ko-KR" dirty="0" smtClean="0"/>
              <a:t>HE </a:t>
            </a:r>
            <a:r>
              <a:rPr lang="en-US" altLang="ko-KR" dirty="0" err="1" smtClean="0"/>
              <a:t>beamformees</a:t>
            </a:r>
            <a:r>
              <a:rPr lang="en-US" altLang="ko-KR" dirty="0" smtClean="0"/>
              <a:t> sequentially report </a:t>
            </a:r>
            <a:r>
              <a:rPr lang="en-US" altLang="ko-KR" dirty="0"/>
              <a:t>a HE Compressed Beamforming feedback </a:t>
            </a:r>
            <a:r>
              <a:rPr lang="en-US" altLang="ko-KR" dirty="0" smtClean="0"/>
              <a:t>after receiving a HE NDPA frame or Beamforming Report Poll frame from the </a:t>
            </a:r>
            <a:r>
              <a:rPr lang="en-US" altLang="ko-KR" dirty="0"/>
              <a:t>HE </a:t>
            </a:r>
            <a:r>
              <a:rPr lang="en-US" altLang="ko-KR" dirty="0" err="1" smtClean="0"/>
              <a:t>beamformer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05400"/>
            <a:ext cx="8839200" cy="54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793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059466"/>
            <a:ext cx="6342538" cy="1960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Additionally, in 802.11ax, </a:t>
            </a:r>
            <a:r>
              <a:rPr lang="en-US" altLang="ko-KR" dirty="0" smtClean="0"/>
              <a:t>HE </a:t>
            </a:r>
            <a:r>
              <a:rPr lang="en-US" altLang="ko-KR" dirty="0" err="1" smtClean="0"/>
              <a:t>beamformees</a:t>
            </a:r>
            <a:r>
              <a:rPr lang="en-US" altLang="ko-KR" dirty="0" smtClean="0"/>
              <a:t> can </a:t>
            </a:r>
            <a:r>
              <a:rPr lang="en-US" altLang="ko-KR" dirty="0"/>
              <a:t>simultaneously report a HE Compressed Beamforming feedback in UL MU transmission </a:t>
            </a:r>
            <a:r>
              <a:rPr lang="en-US" altLang="ko-KR" dirty="0" smtClean="0"/>
              <a:t>mode</a:t>
            </a:r>
          </a:p>
          <a:p>
            <a:pPr lvl="1"/>
            <a:r>
              <a:rPr lang="en-US" altLang="ko-KR" dirty="0" smtClean="0"/>
              <a:t>NDPA and Trigger frames can be integrated</a:t>
            </a:r>
          </a:p>
          <a:p>
            <a:pPr lvl="1"/>
            <a:r>
              <a:rPr lang="en-US" altLang="ko-KR" dirty="0" smtClean="0"/>
              <a:t>Beamforming Report Poll and Trigger frames can be integrated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 Sounding Protocol for </a:t>
            </a:r>
            <a:br>
              <a:rPr lang="en-US" altLang="ko-KR" dirty="0"/>
            </a:br>
            <a:r>
              <a:rPr lang="en-US" altLang="ko-KR" dirty="0" err="1"/>
              <a:t>Beamformed</a:t>
            </a:r>
            <a:r>
              <a:rPr lang="en-US" altLang="ko-KR" dirty="0"/>
              <a:t> HE PPDU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9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</a:t>
            </a:r>
            <a:r>
              <a:rPr lang="en-US" altLang="ko-KR" dirty="0" smtClean="0"/>
              <a:t>DL </a:t>
            </a:r>
            <a:r>
              <a:rPr lang="en-US" altLang="ko-KR" dirty="0"/>
              <a:t>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AP transmits a </a:t>
            </a:r>
            <a:r>
              <a:rPr lang="en-US" altLang="ko-KR" dirty="0" err="1"/>
              <a:t>beamformed</a:t>
            </a:r>
            <a:r>
              <a:rPr lang="en-US" altLang="ko-KR" dirty="0"/>
              <a:t> DL HE </a:t>
            </a:r>
            <a:r>
              <a:rPr lang="en-US" altLang="ko-KR" dirty="0" smtClean="0"/>
              <a:t>PPDU</a:t>
            </a:r>
          </a:p>
          <a:p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parameter of each </a:t>
            </a:r>
            <a:r>
              <a:rPr lang="en-US" altLang="ko-KR" dirty="0"/>
              <a:t>receiving </a:t>
            </a:r>
            <a:r>
              <a:rPr lang="en-US" altLang="ko-KR" dirty="0" smtClean="0"/>
              <a:t>STAs </a:t>
            </a:r>
            <a:r>
              <a:rPr lang="en-US" altLang="ko-KR" dirty="0"/>
              <a:t>should be encoded in SIG field of a DL HE </a:t>
            </a:r>
            <a:r>
              <a:rPr lang="en-US" altLang="ko-KR" dirty="0" smtClean="0"/>
              <a:t>PPDU</a:t>
            </a:r>
          </a:p>
          <a:p>
            <a:r>
              <a:rPr lang="en-US" altLang="ko-KR" dirty="0"/>
              <a:t>Smoothing is not recommended when the </a:t>
            </a:r>
            <a:r>
              <a:rPr lang="en-US" altLang="ko-KR" dirty="0" err="1"/>
              <a:t>beamformed</a:t>
            </a:r>
            <a:r>
              <a:rPr lang="en-US" altLang="ko-KR" dirty="0"/>
              <a:t> parameter of the received DL HE PPDU is set to true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161136"/>
            <a:ext cx="8574589" cy="201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23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</a:t>
            </a:r>
            <a:r>
              <a:rPr lang="en-US" altLang="ko-KR" dirty="0" smtClean="0"/>
              <a:t>DL </a:t>
            </a:r>
            <a:r>
              <a:rPr lang="en-US" altLang="ko-KR" dirty="0"/>
              <a:t>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multiple PSDUs </a:t>
            </a:r>
            <a:r>
              <a:rPr lang="en-US" altLang="ko-KR" dirty="0"/>
              <a:t>on a sub-channel </a:t>
            </a:r>
            <a:r>
              <a:rPr lang="en-US" altLang="ko-KR" dirty="0" smtClean="0"/>
              <a:t>are destined </a:t>
            </a:r>
            <a:r>
              <a:rPr lang="en-US" altLang="ko-KR" dirty="0"/>
              <a:t>to different STAs, </a:t>
            </a:r>
            <a:r>
              <a:rPr lang="en-US" altLang="ko-KR" dirty="0" smtClean="0"/>
              <a:t>encoding 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of each sub-channels is more efficient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Also, in the case of the DL HE MU-MIMO, </a:t>
            </a:r>
            <a:r>
              <a:rPr lang="en-US" altLang="ko-KR" dirty="0"/>
              <a:t>encoding </a:t>
            </a:r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is not needed like 802.11ac 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374923"/>
            <a:ext cx="8839200" cy="1882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39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Beamformed</a:t>
            </a:r>
            <a:r>
              <a:rPr lang="en-US" altLang="ko-KR" dirty="0" smtClean="0"/>
              <a:t> UL HE PPDU </a:t>
            </a:r>
            <a:br>
              <a:rPr lang="en-US" altLang="ko-KR" dirty="0" smtClean="0"/>
            </a:br>
            <a:r>
              <a:rPr lang="en-US" altLang="ko-KR" dirty="0" smtClean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HE </a:t>
            </a:r>
            <a:r>
              <a:rPr lang="en-US" altLang="ko-KR" dirty="0"/>
              <a:t>AP </a:t>
            </a:r>
            <a:r>
              <a:rPr lang="en-US" altLang="ko-KR" dirty="0" smtClean="0"/>
              <a:t>transmits a trigger frame to initiate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UL HE MU PPDU transmission </a:t>
            </a:r>
            <a:endParaRPr lang="en-US" altLang="ko-KR" dirty="0"/>
          </a:p>
          <a:p>
            <a:r>
              <a:rPr lang="en-US" altLang="ko-KR" dirty="0"/>
              <a:t>HE STAs transmit </a:t>
            </a:r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UL HE PPDU </a:t>
            </a:r>
            <a:r>
              <a:rPr lang="en-US" altLang="ko-KR" dirty="0"/>
              <a:t>SIFS after receiving </a:t>
            </a:r>
            <a:r>
              <a:rPr lang="en-US" altLang="ko-KR" dirty="0" smtClean="0"/>
              <a:t>the trigger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</a:t>
            </a:r>
            <a:r>
              <a:rPr lang="en-US" altLang="ko-KR" dirty="0"/>
              <a:t>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" y="3810000"/>
            <a:ext cx="8839199" cy="1820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920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of each </a:t>
            </a:r>
            <a:r>
              <a:rPr lang="en-US" altLang="ko-KR" dirty="0"/>
              <a:t>receiving </a:t>
            </a:r>
            <a:r>
              <a:rPr lang="en-US" altLang="ko-KR" dirty="0" smtClean="0"/>
              <a:t>STAs can be encoded </a:t>
            </a:r>
            <a:r>
              <a:rPr lang="en-US" altLang="ko-KR" dirty="0"/>
              <a:t>in </a:t>
            </a:r>
            <a:r>
              <a:rPr lang="en-US" altLang="ko-KR" dirty="0" smtClean="0"/>
              <a:t>SIG </a:t>
            </a:r>
            <a:r>
              <a:rPr lang="en-US" altLang="ko-KR" dirty="0"/>
              <a:t>field of </a:t>
            </a:r>
            <a:r>
              <a:rPr lang="en-US" altLang="ko-KR" dirty="0" smtClean="0"/>
              <a:t>an UL HE </a:t>
            </a:r>
            <a:r>
              <a:rPr lang="en-US" altLang="ko-KR" dirty="0"/>
              <a:t>PPDU</a:t>
            </a:r>
          </a:p>
          <a:p>
            <a:pPr lvl="1"/>
            <a:r>
              <a:rPr lang="en-US" altLang="ko-KR" dirty="0" smtClean="0"/>
              <a:t>But, if SIG contents of UL HE PPDUs are common, encoding </a:t>
            </a:r>
            <a:r>
              <a:rPr lang="en-US" altLang="ko-KR" dirty="0"/>
              <a:t>the beamforming parameter </a:t>
            </a:r>
            <a:r>
              <a:rPr lang="en-US" altLang="ko-KR" dirty="0" smtClean="0"/>
              <a:t>in the UL </a:t>
            </a:r>
            <a:r>
              <a:rPr lang="en-US" altLang="ko-KR" dirty="0"/>
              <a:t>HE PPDU is not needed because AP already knows it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Remind that AP determines the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of the UL HE PPDU </a:t>
            </a:r>
            <a:r>
              <a:rPr lang="en-US" altLang="ko-KR" dirty="0" smtClean="0"/>
              <a:t>and signaled to all transmitters of UL HE PPDU</a:t>
            </a:r>
          </a:p>
          <a:p>
            <a:pPr lvl="1"/>
            <a:r>
              <a:rPr lang="en-US" altLang="ko-KR" dirty="0" smtClean="0"/>
              <a:t>Encoding </a:t>
            </a:r>
            <a:r>
              <a:rPr lang="en-US" altLang="ko-KR" dirty="0"/>
              <a:t>the beamforming parameter in the UL HE PPDU is meaningful </a:t>
            </a:r>
            <a:r>
              <a:rPr lang="en-US" altLang="ko-KR" dirty="0" smtClean="0"/>
              <a:t>only if SIG contents </a:t>
            </a:r>
            <a:r>
              <a:rPr lang="en-US" altLang="ko-KR" dirty="0"/>
              <a:t>of </a:t>
            </a:r>
            <a:r>
              <a:rPr lang="en-US" altLang="ko-KR" dirty="0" smtClean="0"/>
              <a:t>UL </a:t>
            </a:r>
            <a:r>
              <a:rPr lang="en-US" altLang="ko-KR" dirty="0"/>
              <a:t>HE PPDU is not </a:t>
            </a:r>
            <a:r>
              <a:rPr lang="en-US" altLang="ko-KR" dirty="0" smtClean="0"/>
              <a:t>common</a:t>
            </a:r>
          </a:p>
          <a:p>
            <a:pPr lvl="2"/>
            <a:r>
              <a:rPr lang="en-US" altLang="ko-KR" dirty="0" smtClean="0"/>
              <a:t>Not preferable because of the protocol overhead </a:t>
            </a:r>
          </a:p>
          <a:p>
            <a:pPr marL="0" indent="0">
              <a:buNone/>
            </a:pPr>
            <a:endParaRPr lang="en-US" altLang="ko-KR" sz="2200" dirty="0"/>
          </a:p>
          <a:p>
            <a:endParaRPr lang="en-US" altLang="ko-KR" sz="2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3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Beamformed</a:t>
            </a:r>
            <a:r>
              <a:rPr lang="en-US" altLang="ko-KR" dirty="0"/>
              <a:t> UL HE PPDU </a:t>
            </a:r>
            <a:br>
              <a:rPr lang="en-US" altLang="ko-KR" dirty="0"/>
            </a:br>
            <a:r>
              <a:rPr lang="en-US" altLang="ko-KR" dirty="0"/>
              <a:t>Exchange Sequence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Alternative proposal is that a 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 </a:t>
            </a:r>
            <a:r>
              <a:rPr lang="en-US" altLang="ko-KR" dirty="0"/>
              <a:t>parameter </a:t>
            </a:r>
            <a:r>
              <a:rPr lang="en-US" altLang="ko-KR" dirty="0" smtClean="0"/>
              <a:t>of each receiving STAs </a:t>
            </a:r>
            <a:r>
              <a:rPr lang="en-US" altLang="ko-KR" dirty="0"/>
              <a:t>is </a:t>
            </a:r>
            <a:r>
              <a:rPr lang="en-US" altLang="ko-KR" dirty="0" smtClean="0"/>
              <a:t>not encoded </a:t>
            </a:r>
            <a:r>
              <a:rPr lang="en-US" altLang="ko-KR" dirty="0"/>
              <a:t>in </a:t>
            </a:r>
            <a:r>
              <a:rPr lang="en-US" altLang="ko-KR" dirty="0" smtClean="0"/>
              <a:t>any SIG fields of an UL HE PPDU </a:t>
            </a:r>
          </a:p>
          <a:p>
            <a:pPr lvl="1"/>
            <a:r>
              <a:rPr lang="en-US" altLang="ko-KR" dirty="0" smtClean="0"/>
              <a:t>A trigger frame can have a smoothing bit for indicating whether the AP may perform the smoothing mechanism on the received UL HE PPDU </a:t>
            </a:r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/>
              <a:t>the smoothing </a:t>
            </a:r>
            <a:r>
              <a:rPr lang="en-US" altLang="ko-KR" dirty="0" smtClean="0"/>
              <a:t>bit in </a:t>
            </a:r>
            <a:r>
              <a:rPr lang="en-US" altLang="ko-KR" dirty="0"/>
              <a:t>the trigger frame is set to </a:t>
            </a:r>
            <a:r>
              <a:rPr lang="en-US" altLang="ko-KR" dirty="0" smtClean="0"/>
              <a:t>true, </a:t>
            </a:r>
            <a:r>
              <a:rPr lang="en-US" altLang="ko-KR" dirty="0"/>
              <a:t>Uplink HE PPDU </a:t>
            </a:r>
            <a:r>
              <a:rPr lang="en-US" altLang="ko-KR" dirty="0" smtClean="0"/>
              <a:t>should be in non-</a:t>
            </a:r>
            <a:r>
              <a:rPr lang="en-US" altLang="ko-KR" dirty="0" err="1" smtClean="0"/>
              <a:t>beamformed</a:t>
            </a:r>
            <a:r>
              <a:rPr lang="en-US" altLang="ko-KR" dirty="0" smtClean="0"/>
              <a:t>. Otherwise, </a:t>
            </a:r>
            <a:r>
              <a:rPr lang="en-US" altLang="ko-KR" dirty="0"/>
              <a:t>Uplink HE PPDU can be in either </a:t>
            </a:r>
            <a:r>
              <a:rPr lang="en-US" altLang="ko-KR" dirty="0" err="1"/>
              <a:t>beamformed</a:t>
            </a:r>
            <a:r>
              <a:rPr lang="en-US" altLang="ko-KR" dirty="0"/>
              <a:t> or non-</a:t>
            </a:r>
            <a:r>
              <a:rPr lang="en-US" altLang="ko-KR" dirty="0" err="1"/>
              <a:t>beamformed</a:t>
            </a:r>
            <a:r>
              <a:rPr lang="en-US" altLang="ko-KR" dirty="0"/>
              <a:t>. </a:t>
            </a:r>
          </a:p>
          <a:p>
            <a:endParaRPr lang="en-US" altLang="ko-KR" sz="260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May 2015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57494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91816</TotalTime>
  <Words>766</Words>
  <Application>Microsoft Office PowerPoint</Application>
  <PresentationFormat>화면 슬라이드 쇼(4:3)</PresentationFormat>
  <Paragraphs>147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Beamformed HE PPDU</vt:lpstr>
      <vt:lpstr>Beamformed HE PPDU</vt:lpstr>
      <vt:lpstr>HE Sounding Protocol for  Beamformed HE PPDU</vt:lpstr>
      <vt:lpstr>HE Sounding Protocol for  Beamformed HE PPDU</vt:lpstr>
      <vt:lpstr>Beamformed DL HE PPDU  Exchange Sequence</vt:lpstr>
      <vt:lpstr>Beamformed DL HE PPDU  Exchange Sequence</vt:lpstr>
      <vt:lpstr>Beamformed UL HE PPDU  Exchange Sequence</vt:lpstr>
      <vt:lpstr>Beamformed UL HE PPDU  Exchange Sequence</vt:lpstr>
      <vt:lpstr>Beamformed UL HE PPDU  Exchange Sequence</vt:lpstr>
      <vt:lpstr>Beamformed UL HE PPDU  Exchange Sequence</vt:lpstr>
      <vt:lpstr>Beamformed UL HE PPDU  Exchange Sequence</vt:lpstr>
      <vt:lpstr>Conclusion</vt:lpstr>
      <vt:lpstr>Straw Poll 1 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1023</cp:revision>
  <cp:lastPrinted>1998-02-10T13:28:06Z</cp:lastPrinted>
  <dcterms:created xsi:type="dcterms:W3CDTF">2007-05-21T21:00:37Z</dcterms:created>
  <dcterms:modified xsi:type="dcterms:W3CDTF">2015-05-11T01:56:45Z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