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0" r:id="rId2"/>
    <p:sldId id="476" r:id="rId3"/>
    <p:sldId id="473" r:id="rId4"/>
    <p:sldId id="477" r:id="rId5"/>
    <p:sldId id="474" r:id="rId6"/>
    <p:sldId id="478" r:id="rId7"/>
    <p:sldId id="475" r:id="rId8"/>
    <p:sldId id="539" r:id="rId9"/>
    <p:sldId id="545" r:id="rId10"/>
    <p:sldId id="491" r:id="rId11"/>
    <p:sldId id="546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>
        <p:scale>
          <a:sx n="90" d="100"/>
          <a:sy n="90" d="100"/>
        </p:scale>
        <p:origin x="-1234" y="-1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802.11-15/0580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Relationship Id="rId9" Type="http://schemas.openxmlformats.org/officeDocument/2006/relationships/hyperlink" Target="mailto:hy0117.choi@lg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11ax Coding Discussions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01000" cy="1676400"/>
          </a:xfrm>
        </p:spPr>
        <p:txBody>
          <a:bodyPr/>
          <a:lstStyle/>
          <a:p>
            <a:pPr marL="0" indent="0"/>
            <a:r>
              <a:rPr lang="en-US" sz="1800" b="0" dirty="0" smtClean="0"/>
              <a:t>   </a:t>
            </a:r>
            <a:r>
              <a:rPr lang="en-US" b="0" dirty="0" smtClean="0"/>
              <a:t>Do you make the following text changes in 11ax SFD (</a:t>
            </a:r>
            <a:r>
              <a:rPr lang="en-US" b="1" dirty="0" smtClean="0"/>
              <a:t>3.3.3 Coding</a:t>
            </a:r>
            <a:r>
              <a:rPr lang="en-US" dirty="0" smtClean="0"/>
              <a:t>)</a:t>
            </a:r>
            <a:r>
              <a:rPr lang="en-US" b="0" dirty="0" smtClean="0"/>
              <a:t>?</a:t>
            </a:r>
          </a:p>
          <a:p>
            <a:pPr marL="400050" lvl="1" indent="0"/>
            <a:r>
              <a:rPr lang="en-US" sz="2000" dirty="0" smtClean="0"/>
              <a:t>  </a:t>
            </a:r>
            <a:r>
              <a:rPr lang="en-GB" sz="2000" i="1" dirty="0" smtClean="0"/>
              <a:t>LDPC is the only coding scheme in the HE PPDU Data field for allocation sizes of </a:t>
            </a:r>
            <a:r>
              <a:rPr lang="en-GB" sz="2000" i="1" u="sng" dirty="0" smtClean="0">
                <a:solidFill>
                  <a:srgbClr val="FF0000"/>
                </a:solidFill>
              </a:rPr>
              <a:t>484 tones,</a:t>
            </a:r>
            <a:r>
              <a:rPr lang="en-GB" sz="2000" i="1" dirty="0" smtClean="0"/>
              <a:t> 996 tones and 996*2 tones.  </a:t>
            </a:r>
          </a:p>
          <a:p>
            <a:pPr marL="400050" lvl="1" indent="0"/>
            <a:r>
              <a:rPr lang="en-GB" sz="2000" i="1" dirty="0" smtClean="0"/>
              <a:t> ….</a:t>
            </a:r>
            <a:endParaRPr lang="en-US" sz="2000" i="1" dirty="0" smtClean="0"/>
          </a:p>
          <a:p>
            <a:pPr marL="400050" lvl="1" indent="0"/>
            <a:r>
              <a:rPr lang="en-US" sz="2000" b="0" dirty="0" smtClean="0"/>
              <a:t> </a:t>
            </a:r>
            <a:r>
              <a:rPr lang="en-GB" sz="2000" i="1" dirty="0" smtClean="0"/>
              <a:t>Support of LDPC code for both TX and RX is mandatory for HE </a:t>
            </a:r>
            <a:r>
              <a:rPr lang="en-GB" sz="2000" i="1" dirty="0" err="1" smtClean="0"/>
              <a:t>STAs</a:t>
            </a:r>
            <a:r>
              <a:rPr lang="en-GB" sz="2000" i="1" dirty="0" smtClean="0"/>
              <a:t> declaring support for at least one of HE </a:t>
            </a:r>
            <a:r>
              <a:rPr lang="en-GB" sz="2000" i="1" u="sng" dirty="0" smtClean="0">
                <a:solidFill>
                  <a:srgbClr val="FF0000"/>
                </a:solidFill>
              </a:rPr>
              <a:t>40/</a:t>
            </a:r>
            <a:r>
              <a:rPr lang="en-GB" sz="2000" i="1" dirty="0" smtClean="0"/>
              <a:t>80/160/80+80 SU-PPDU bandwidths,</a:t>
            </a:r>
            <a:r>
              <a:rPr lang="en-GB" sz="2000" dirty="0" smtClean="0"/>
              <a:t> ……..</a:t>
            </a:r>
            <a:endParaRPr lang="en-US" sz="2000" b="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00050" lvl="1" indent="0"/>
            <a:endParaRPr lang="en-US" b="0" dirty="0" smtClean="0"/>
          </a:p>
          <a:p>
            <a:endParaRPr lang="en-US" b="0" dirty="0" smtClean="0"/>
          </a:p>
          <a:p>
            <a:pPr lvl="1"/>
            <a:endParaRPr lang="en-US" sz="1800" dirty="0" smtClean="0"/>
          </a:p>
          <a:p>
            <a:pPr lvl="1"/>
            <a:endParaRPr lang="en-US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 11-15-0810-01-00ax HE PHY Padding and Packet Extension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517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38862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5634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6114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441394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801536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06336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31516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4495800"/>
          </a:xfrm>
        </p:spPr>
        <p:txBody>
          <a:bodyPr/>
          <a:lstStyle/>
          <a:p>
            <a:r>
              <a:rPr lang="en-US" dirty="0" smtClean="0"/>
              <a:t>In r1, the following text was made into SFD:</a:t>
            </a:r>
          </a:p>
          <a:p>
            <a:pPr lvl="1"/>
            <a:r>
              <a:rPr lang="en-GB" sz="1400" i="1" dirty="0" smtClean="0"/>
              <a:t>LDPC is the only coding scheme in the HE PPDU Data field for allocation sizes of 996 tones and 996*2 tones.  </a:t>
            </a:r>
            <a:endParaRPr lang="en-US" sz="1400" i="1" dirty="0" smtClean="0"/>
          </a:p>
          <a:p>
            <a:pPr lvl="1"/>
            <a:r>
              <a:rPr lang="en-GB" sz="1400" i="1" dirty="0" smtClean="0"/>
              <a:t>Support of BCC code is limited to less than or equal to four spatial streams (per user in case of MU-MIMO), and is mandatory (for both TX and RX) for RU sizes less than or equal to 242 tones (20MHz). </a:t>
            </a:r>
            <a:endParaRPr lang="en-US" sz="1400" i="1" dirty="0" smtClean="0"/>
          </a:p>
          <a:p>
            <a:pPr lvl="1"/>
            <a:r>
              <a:rPr lang="en-GB" sz="1400" i="1" dirty="0" smtClean="0"/>
              <a:t> Support of LDPC code for both TX and RX is mandatory for HE </a:t>
            </a:r>
            <a:r>
              <a:rPr lang="en-GB" sz="1400" i="1" dirty="0" err="1" smtClean="0"/>
              <a:t>STAs</a:t>
            </a:r>
            <a:r>
              <a:rPr lang="en-GB" sz="1400" i="1" dirty="0" smtClean="0"/>
              <a:t> declaring support for at least one of HE 80/160/80+80 SU-PPDU bandwidths, or for HE </a:t>
            </a:r>
            <a:r>
              <a:rPr lang="en-GB" sz="1400" i="1" dirty="0" err="1" smtClean="0"/>
              <a:t>STAs</a:t>
            </a:r>
            <a:r>
              <a:rPr lang="en-GB" sz="1400" i="1" dirty="0" smtClean="0"/>
              <a:t> declaring support for more than 4 spatial streams. Otherwise, support of LDPC code for either TX or RX is optional. </a:t>
            </a:r>
            <a:endParaRPr lang="en-US" sz="1400" i="1" dirty="0" smtClean="0"/>
          </a:p>
          <a:p>
            <a:pPr lvl="1"/>
            <a:r>
              <a:rPr lang="en-GB" sz="1400" i="1" dirty="0" smtClean="0"/>
              <a:t> The 11ax MCS table shall not have any MCS exclusion and, when LDPC is applied, N</a:t>
            </a:r>
            <a:r>
              <a:rPr lang="en-GB" sz="1400" i="1" baseline="-25000" dirty="0" smtClean="0"/>
              <a:t>DBPS</a:t>
            </a:r>
            <a:r>
              <a:rPr lang="en-GB" sz="1400" i="1" dirty="0" smtClean="0"/>
              <a:t> is computed as follows </a:t>
            </a:r>
            <a:endParaRPr lang="en-US" sz="1400" i="1" dirty="0" smtClean="0"/>
          </a:p>
          <a:p>
            <a:pPr lvl="2">
              <a:buNone/>
            </a:pPr>
            <a:r>
              <a:rPr lang="en-GB" sz="1400" i="1" dirty="0" smtClean="0"/>
              <a:t>                , </a:t>
            </a:r>
            <a:r>
              <a:rPr lang="en-GB" sz="1400" i="1" dirty="0" smtClean="0"/>
              <a:t>where R is the coding rate</a:t>
            </a:r>
            <a:endParaRPr lang="en-US" sz="1400" i="1" dirty="0" smtClean="0"/>
          </a:p>
          <a:p>
            <a:endParaRPr lang="en-US" dirty="0" smtClean="0"/>
          </a:p>
          <a:p>
            <a:r>
              <a:rPr lang="en-US" dirty="0" smtClean="0"/>
              <a:t>The coding for 484-tone RU (40MHz) is still TBD.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Here we propose 40MHz to be also LDPC-only.</a:t>
            </a:r>
          </a:p>
          <a:p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3810000"/>
            <a:ext cx="1082675" cy="160338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Disallow BCC also in 40MHz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1447800"/>
          </a:xfrm>
        </p:spPr>
        <p:txBody>
          <a:bodyPr/>
          <a:lstStyle/>
          <a:p>
            <a:r>
              <a:rPr lang="en-US" b="0" dirty="0" smtClean="0"/>
              <a:t>Propose to also disallow BCC in 40MHz RUs, for the following reasons:</a:t>
            </a:r>
          </a:p>
          <a:p>
            <a:pPr lvl="1"/>
            <a:r>
              <a:rPr lang="en-US" sz="1800" dirty="0" smtClean="0"/>
              <a:t>80MHz devices would need doubled </a:t>
            </a:r>
            <a:r>
              <a:rPr lang="en-US" sz="1800" dirty="0" err="1" smtClean="0"/>
              <a:t>deinterleaver</a:t>
            </a:r>
            <a:r>
              <a:rPr lang="en-US" sz="1800" dirty="0" smtClean="0"/>
              <a:t> memory size compared with 11ac, just to support 11ax 40MHz </a:t>
            </a:r>
            <a:r>
              <a:rPr lang="en-US" sz="1800" dirty="0" smtClean="0"/>
              <a:t>BCC (now with 468 tones).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Easier parameters for padding symbol segment to avoid MCS exclusion.</a:t>
            </a:r>
          </a:p>
          <a:p>
            <a:pPr lvl="2"/>
            <a:r>
              <a:rPr lang="en-US" sz="1600" dirty="0" smtClean="0"/>
              <a:t>Refer to [1]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For </a:t>
            </a:r>
            <a:r>
              <a:rPr lang="en-US" sz="1800" dirty="0" smtClean="0"/>
              <a:t>padding, when </a:t>
            </a:r>
            <a:r>
              <a:rPr lang="en-US" sz="1800" i="1" dirty="0" smtClean="0"/>
              <a:t>a&lt;4</a:t>
            </a:r>
            <a:r>
              <a:rPr lang="en-US" sz="1800" dirty="0" smtClean="0"/>
              <a:t>,  LDPC leads to less processing delay than BCC, e.g. reduce </a:t>
            </a:r>
            <a:r>
              <a:rPr lang="en-US" sz="1800" dirty="0" smtClean="0"/>
              <a:t>PE duration.</a:t>
            </a:r>
            <a:endParaRPr lang="en-US" sz="1800" dirty="0" smtClean="0"/>
          </a:p>
          <a:p>
            <a:pPr lvl="2"/>
            <a:r>
              <a:rPr lang="en-US" sz="1600" dirty="0" smtClean="0"/>
              <a:t>Because BCC </a:t>
            </a:r>
            <a:r>
              <a:rPr lang="en-US" sz="1600" dirty="0" err="1" smtClean="0"/>
              <a:t>interleaver</a:t>
            </a:r>
            <a:r>
              <a:rPr lang="en-US" sz="1600" dirty="0" smtClean="0"/>
              <a:t> spreads the pre-FEC bits into all the tones.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Low cost 2.4GHz-only devices most likely will implement 20MHz only, and dual-band device will support 80MHz in 5GHz anyways.</a:t>
            </a:r>
          </a:p>
          <a:p>
            <a:pPr lvl="1"/>
            <a:endParaRPr lang="en-US" sz="16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108661</TotalTime>
  <Words>1185</Words>
  <Application>Microsoft Office PowerPoint</Application>
  <PresentationFormat>On-screen Show (4:3)</PresentationFormat>
  <Paragraphs>474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802-11-Submission</vt:lpstr>
      <vt:lpstr>11ax Coding Discussions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</vt:lpstr>
      <vt:lpstr>Disallow BCC also in 40MHz</vt:lpstr>
      <vt:lpstr>Straw Poll #1</vt:lpstr>
      <vt:lpstr>References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</cp:lastModifiedBy>
  <cp:revision>1795</cp:revision>
  <cp:lastPrinted>1998-02-10T13:28:06Z</cp:lastPrinted>
  <dcterms:created xsi:type="dcterms:W3CDTF">2007-05-21T21:00:37Z</dcterms:created>
  <dcterms:modified xsi:type="dcterms:W3CDTF">2015-09-09T02:03:51Z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