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39" r:id="rId9"/>
    <p:sldId id="540" r:id="rId10"/>
    <p:sldId id="49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>
        <p:scale>
          <a:sx n="90" d="100"/>
          <a:sy n="90" d="100"/>
        </p:scale>
        <p:origin x="-1224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802.11-15/0580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11ax Coding Discussions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1676400"/>
          </a:xfrm>
        </p:spPr>
        <p:txBody>
          <a:bodyPr/>
          <a:lstStyle/>
          <a:p>
            <a:pPr marL="0" indent="0"/>
            <a:r>
              <a:rPr lang="en-US" b="0" dirty="0" smtClean="0"/>
              <a:t>   </a:t>
            </a:r>
            <a:r>
              <a:rPr lang="en-US" sz="2400" b="0" dirty="0" smtClean="0"/>
              <a:t>Do you agree to add the following text into 11ax SFD?</a:t>
            </a:r>
          </a:p>
          <a:p>
            <a:pPr marL="400050" lvl="1" indent="0"/>
            <a:r>
              <a:rPr lang="en-US" sz="2000" dirty="0" smtClean="0"/>
              <a:t>  “LDPC is the only coding scheme in the 11ax Data field for allocation sizes </a:t>
            </a:r>
            <a:r>
              <a:rPr lang="en-US" sz="2000" dirty="0" smtClean="0"/>
              <a:t>80MHz </a:t>
            </a:r>
            <a:r>
              <a:rPr lang="en-US" sz="2000" smtClean="0"/>
              <a:t>and </a:t>
            </a:r>
            <a:r>
              <a:rPr lang="en-US" sz="2000" smtClean="0"/>
              <a:t>160/80+80MHz. </a:t>
            </a:r>
            <a:r>
              <a:rPr lang="en-US" sz="2000" dirty="0" smtClean="0"/>
              <a:t>”</a:t>
            </a:r>
            <a:endParaRPr lang="en-US" sz="2000" b="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14675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495800"/>
          </a:xfrm>
        </p:spPr>
        <p:txBody>
          <a:bodyPr/>
          <a:lstStyle/>
          <a:p>
            <a:r>
              <a:rPr lang="en-US" sz="2400" dirty="0" smtClean="0"/>
              <a:t>In 11a, 11n, 11ac, BCC is mandatory for all the PHY modes.</a:t>
            </a:r>
          </a:p>
          <a:p>
            <a:endParaRPr lang="en-US" sz="2400" dirty="0" smtClean="0"/>
          </a:p>
          <a:p>
            <a:r>
              <a:rPr lang="en-US" sz="2400" dirty="0" smtClean="0"/>
              <a:t>In 11n and 11ac, LDPC is optional.</a:t>
            </a:r>
          </a:p>
          <a:p>
            <a:endParaRPr lang="en-US" sz="2400" dirty="0" smtClean="0"/>
          </a:p>
          <a:p>
            <a:r>
              <a:rPr lang="en-US" sz="2400" dirty="0" smtClean="0"/>
              <a:t>LDPC obtains ~2dB sensitivity improvement over BCC.</a:t>
            </a:r>
          </a:p>
          <a:p>
            <a:pPr lvl="1"/>
            <a:r>
              <a:rPr lang="en-US" sz="2200" dirty="0" smtClean="0"/>
              <a:t>Much larger gap for highest MCSs (e.g. MCS9) when BCC starts to floor due to RF and/or MIMO channel limitations.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PHY Coding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4495800"/>
          </a:xfrm>
        </p:spPr>
        <p:txBody>
          <a:bodyPr/>
          <a:lstStyle/>
          <a:p>
            <a:r>
              <a:rPr lang="en-US" dirty="0" smtClean="0"/>
              <a:t>In 11ac products almost all WLAN chip vendors implemented LDPC.</a:t>
            </a:r>
          </a:p>
          <a:p>
            <a:endParaRPr lang="en-US" dirty="0" smtClean="0"/>
          </a:p>
          <a:p>
            <a:r>
              <a:rPr lang="en-US" dirty="0" smtClean="0"/>
              <a:t>BCC will introduce ~4x of  </a:t>
            </a:r>
            <a:r>
              <a:rPr lang="en-US" dirty="0" err="1" smtClean="0"/>
              <a:t>deinterleaver</a:t>
            </a:r>
            <a:r>
              <a:rPr lang="en-US" dirty="0" smtClean="0"/>
              <a:t> size in 1024FFT than in 11ac 256FFT (due to &gt;4x N</a:t>
            </a:r>
            <a:r>
              <a:rPr lang="en-US" sz="1400" dirty="0" smtClean="0"/>
              <a:t>CBPS</a:t>
            </a:r>
            <a:r>
              <a:rPr lang="en-US" dirty="0" smtClean="0"/>
              <a:t>), which is large.</a:t>
            </a:r>
          </a:p>
          <a:p>
            <a:pPr lvl="1"/>
            <a:r>
              <a:rPr lang="en-US" sz="1600" dirty="0" smtClean="0"/>
              <a:t>Size of </a:t>
            </a:r>
            <a:r>
              <a:rPr lang="en-US" sz="1600" dirty="0" err="1" smtClean="0"/>
              <a:t>deinterleaver</a:t>
            </a:r>
            <a:r>
              <a:rPr lang="en-US" sz="1600" dirty="0" smtClean="0"/>
              <a:t>  ≥  </a:t>
            </a:r>
            <a:r>
              <a:rPr lang="en-US" sz="1600" dirty="0" smtClean="0"/>
              <a:t>N</a:t>
            </a:r>
            <a:r>
              <a:rPr lang="en-US" sz="1200" dirty="0" smtClean="0"/>
              <a:t>CBPS</a:t>
            </a:r>
            <a:r>
              <a:rPr lang="en-US" sz="1600" dirty="0" smtClean="0"/>
              <a:t>*B</a:t>
            </a:r>
            <a:r>
              <a:rPr lang="en-US" sz="1100" dirty="0" smtClean="0"/>
              <a:t>LLR</a:t>
            </a:r>
            <a:endParaRPr lang="en-US" sz="1100" dirty="0" smtClean="0"/>
          </a:p>
          <a:p>
            <a:endParaRPr lang="en-US" dirty="0" smtClean="0"/>
          </a:p>
          <a:p>
            <a:r>
              <a:rPr lang="en-US" dirty="0" smtClean="0"/>
              <a:t>It does not make sense to have such an area increase but in reality one always use LDPC if all other STAs implemented LDPC.</a:t>
            </a:r>
          </a:p>
          <a:p>
            <a:endParaRPr lang="en-US" sz="1800" dirty="0" smtClean="0"/>
          </a:p>
          <a:p>
            <a:r>
              <a:rPr lang="en-US" sz="1800" dirty="0" smtClean="0"/>
              <a:t>On the other hand, BCC may still be useful in narrower BWs and in preambles—in many cases save 1 symbol duration compared with LDPC.</a:t>
            </a:r>
          </a:p>
          <a:p>
            <a:endParaRPr lang="en-US" dirty="0" smtClean="0"/>
          </a:p>
          <a:p>
            <a:r>
              <a:rPr lang="en-US" sz="1800" dirty="0" smtClean="0">
                <a:solidFill>
                  <a:srgbClr val="C00000"/>
                </a:solidFill>
              </a:rPr>
              <a:t>Propose that in </a:t>
            </a:r>
            <a:r>
              <a:rPr lang="en-US" sz="1800" dirty="0" smtClean="0">
                <a:solidFill>
                  <a:srgbClr val="C00000"/>
                </a:solidFill>
              </a:rPr>
              <a:t>80MHz </a:t>
            </a:r>
            <a:r>
              <a:rPr lang="en-US" sz="1800" dirty="0" smtClean="0">
                <a:solidFill>
                  <a:srgbClr val="C00000"/>
                </a:solidFill>
              </a:rPr>
              <a:t>and </a:t>
            </a:r>
            <a:r>
              <a:rPr lang="en-US" sz="1800" dirty="0" smtClean="0">
                <a:solidFill>
                  <a:srgbClr val="C00000"/>
                </a:solidFill>
              </a:rPr>
              <a:t>160MHz/80+80MHz </a:t>
            </a:r>
            <a:r>
              <a:rPr lang="en-US" sz="1800" dirty="0" smtClean="0">
                <a:solidFill>
                  <a:srgbClr val="C00000"/>
                </a:solidFill>
              </a:rPr>
              <a:t>RU sizes,</a:t>
            </a:r>
            <a:r>
              <a:rPr lang="en-US" sz="1800" u="sng" dirty="0" smtClean="0">
                <a:solidFill>
                  <a:srgbClr val="C00000"/>
                </a:solidFill>
              </a:rPr>
              <a:t> LDPC is the only FEC scheme</a:t>
            </a:r>
            <a:r>
              <a:rPr lang="en-US" sz="1800" dirty="0" smtClean="0">
                <a:solidFill>
                  <a:srgbClr val="C0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106740</TotalTime>
  <Words>1160</Words>
  <Application>Microsoft Office PowerPoint</Application>
  <PresentationFormat>On-screen Show (4:3)</PresentationFormat>
  <Paragraphs>458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11ax Coding Discussions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HE PHY Coding Discussions</vt:lpstr>
      <vt:lpstr>Straw Poll #1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1782</cp:revision>
  <cp:lastPrinted>1998-02-10T13:28:06Z</cp:lastPrinted>
  <dcterms:created xsi:type="dcterms:W3CDTF">2007-05-21T21:00:37Z</dcterms:created>
  <dcterms:modified xsi:type="dcterms:W3CDTF">2015-05-11T06:55:09Z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