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36" r:id="rId3"/>
    <p:sldId id="337" r:id="rId4"/>
    <p:sldId id="346" r:id="rId5"/>
    <p:sldId id="348" r:id="rId6"/>
    <p:sldId id="347" r:id="rId7"/>
    <p:sldId id="349" r:id="rId8"/>
    <p:sldId id="356" r:id="rId9"/>
    <p:sldId id="350" r:id="rId10"/>
    <p:sldId id="351" r:id="rId11"/>
    <p:sldId id="345" r:id="rId12"/>
    <p:sldId id="353" r:id="rId13"/>
    <p:sldId id="341" r:id="rId14"/>
    <p:sldId id="342" r:id="rId15"/>
    <p:sldId id="354" r:id="rId16"/>
    <p:sldId id="355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2105" autoAdjust="0"/>
  </p:normalViewPr>
  <p:slideViewPr>
    <p:cSldViewPr>
      <p:cViewPr varScale="1">
        <p:scale>
          <a:sx n="103" d="100"/>
          <a:sy n="103" d="100"/>
        </p:scale>
        <p:origin x="-1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26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94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4059" y="6475413"/>
            <a:ext cx="27898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802.11-15/0572r0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Inefficiency of 256-FFT per 20MHz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416523"/>
              </p:ext>
            </p:extLst>
          </p:nvPr>
        </p:nvGraphicFramePr>
        <p:xfrm>
          <a:off x="522288" y="2655888"/>
          <a:ext cx="8121650" cy="376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" name="Document" r:id="rId4" imgW="8972633" imgH="4186627" progId="Word.Document.8">
                  <p:embed/>
                </p:oleObj>
              </mc:Choice>
              <mc:Fallback>
                <p:oleObj name="Document" r:id="rId4" imgW="8972633" imgH="4186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655888"/>
                        <a:ext cx="8121650" cy="376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</a:t>
            </a:r>
            <a:r>
              <a:rPr lang="en-US" dirty="0" smtClean="0"/>
              <a:t>the following to the </a:t>
            </a:r>
            <a:r>
              <a:rPr lang="en-US" dirty="0" err="1" smtClean="0"/>
              <a:t>TGax</a:t>
            </a:r>
            <a:r>
              <a:rPr lang="en-US" dirty="0" smtClean="0"/>
              <a:t> specification framework document:</a:t>
            </a:r>
            <a:endParaRPr lang="en-US" dirty="0"/>
          </a:p>
          <a:p>
            <a:pPr lvl="1"/>
            <a:r>
              <a:rPr lang="en-US" dirty="0" err="1" smtClean="0"/>
              <a:t>x.y.z</a:t>
            </a:r>
            <a:r>
              <a:rPr lang="en-US" dirty="0" smtClean="0"/>
              <a:t> HE shall include mechanisms to keep the MAC/PHY padding overhead to be similar to VHT transmissions for the same payload </a:t>
            </a:r>
            <a:r>
              <a:rPr lang="en-US" dirty="0" smtClean="0"/>
              <a:t>size.</a:t>
            </a:r>
            <a:endParaRPr lang="en-US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65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11-15-0132-04-00ax-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2</a:t>
            </a:r>
            <a:r>
              <a:rPr lang="en-US" altLang="ko-KR" dirty="0" smtClean="0"/>
              <a:t>] 11-15-0330-01-00ax-OFDMA-numerology-and</a:t>
            </a:r>
            <a:r>
              <a:rPr lang="en-US" altLang="ko-KR" smtClean="0"/>
              <a:t>-</a:t>
            </a:r>
            <a:r>
              <a:rPr lang="en-US" altLang="ko-KR" smtClean="0"/>
              <a:t>structure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772400" cy="1066800"/>
          </a:xfrm>
        </p:spPr>
        <p:txBody>
          <a:bodyPr/>
          <a:lstStyle/>
          <a:p>
            <a:r>
              <a:rPr lang="en-US" altLang="ko-KR" dirty="0"/>
              <a:t>Appendix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63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Numerical evaluation: Padding inefficiency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11ac : current frame structure with 0.8us CP</a:t>
            </a:r>
          </a:p>
          <a:p>
            <a:r>
              <a:rPr lang="en-US" altLang="ko-KR" dirty="0" smtClean="0"/>
              <a:t>11ax : 12.8us OFDM symbol duration plus 3.2us CP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BW = 20MHz                  80MHz</a:t>
            </a:r>
          </a:p>
          <a:p>
            <a:pPr lvl="1"/>
            <a:r>
              <a:rPr lang="en-US" altLang="ko-KR" dirty="0" smtClean="0"/>
              <a:t>11ac : 52 data tones            234 data tones</a:t>
            </a:r>
          </a:p>
          <a:p>
            <a:pPr lvl="1"/>
            <a:r>
              <a:rPr lang="en-US" altLang="ko-KR" dirty="0" smtClean="0"/>
              <a:t>11ax : 234 data tones          980 data tones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직사각형 6"/>
          <p:cNvSpPr/>
          <p:nvPr/>
        </p:nvSpPr>
        <p:spPr bwMode="auto">
          <a:xfrm>
            <a:off x="533400" y="3276600"/>
            <a:ext cx="762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L-STF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8us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L-LTF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8us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057400" y="3276600"/>
            <a:ext cx="609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L-SIG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67000" y="3276600"/>
            <a:ext cx="8382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-SIGA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8us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3505200" y="3276600"/>
            <a:ext cx="762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-STF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267200" y="3276600"/>
            <a:ext cx="1371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-LTF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16us*</a:t>
            </a:r>
            <a:r>
              <a:rPr lang="en-US" altLang="ko-KR" dirty="0" err="1" smtClean="0"/>
              <a:t>Nss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5638800" y="3276600"/>
            <a:ext cx="1371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-SIG B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16us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7010400" y="3276600"/>
            <a:ext cx="1905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HE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-DATA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16us * N OFDM symbol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33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MCS0, </a:t>
            </a:r>
            <a:r>
              <a:rPr lang="en-US" altLang="ko-KR" dirty="0" err="1" smtClean="0"/>
              <a:t>Nsts</a:t>
            </a:r>
            <a:r>
              <a:rPr lang="en-US" altLang="ko-KR" dirty="0" smtClean="0"/>
              <a:t> =1,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STBC off                                                 STBC 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0340"/>
            <a:ext cx="7119592" cy="533826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259" y="2518414"/>
            <a:ext cx="7119592" cy="53382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76400" y="2514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19800" y="2514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5079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MCS8,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Nsts</a:t>
            </a:r>
            <a:r>
              <a:rPr lang="en-US" altLang="ko-KR" dirty="0" smtClean="0"/>
              <a:t> = 1                                                        </a:t>
            </a:r>
            <a:r>
              <a:rPr lang="en-US" altLang="ko-KR" dirty="0" err="1" smtClean="0"/>
              <a:t>Nsts</a:t>
            </a:r>
            <a:r>
              <a:rPr lang="en-US" altLang="ko-KR" dirty="0" smtClean="0"/>
              <a:t> = 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7119592" cy="533826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504507"/>
            <a:ext cx="7119592" cy="53382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48400" y="2514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71990" y="25146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3131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MCS8, </a:t>
            </a:r>
            <a:r>
              <a:rPr lang="en-US" altLang="ko-KR" dirty="0" smtClean="0"/>
              <a:t>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STBC off                                                 STBC on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2438400"/>
            <a:ext cx="7119592" cy="533826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408626"/>
            <a:ext cx="7119592" cy="533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6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According to SFD [1], data </a:t>
            </a:r>
            <a:r>
              <a:rPr lang="en-US" altLang="ko-KR" dirty="0">
                <a:ea typeface="굴림" pitchFamily="50" charset="-127"/>
              </a:rPr>
              <a:t>symbols in an HE PPDU shall use a DFT period of 12.8 µs and subcarrier spacing of 78.125 kHz. </a:t>
            </a:r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256 subcarriers are defined in 20MHz bandwidth.</a:t>
            </a:r>
            <a:endParaRPr lang="en-US" altLang="ko-KR" dirty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The longer symbol duration can cause excessive  padding in the last OFDM symbol.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Especially when sending short packets, transmission efficiency drops due to padding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In STBC cases, the padding overhead becomes larger.</a:t>
            </a: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Padding inefficiency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11ac, EOF padding in MAC layer and PHY padding was used to fill all data tones in the last OFDM symbol. </a:t>
            </a:r>
          </a:p>
          <a:p>
            <a:r>
              <a:rPr lang="en-US" altLang="ko-KR" dirty="0" smtClean="0"/>
              <a:t>When an OFDM symbol contains more data tones (roughly x4), more redundant padding bits may be needed.</a:t>
            </a:r>
          </a:p>
          <a:p>
            <a:pPr lvl="1"/>
            <a:r>
              <a:rPr lang="en-US" altLang="ko-KR" dirty="0" smtClean="0"/>
              <a:t>In 80MHz BW, several hundreds redundant data tones can be transmitted to send few bits in the last symbol.</a:t>
            </a:r>
          </a:p>
          <a:p>
            <a:r>
              <a:rPr lang="en-US" altLang="ko-KR" dirty="0" smtClean="0"/>
              <a:t>Especially in a short packet case, MAC throughput loss cannot be avoided. </a:t>
            </a:r>
          </a:p>
          <a:p>
            <a:r>
              <a:rPr lang="en-US" altLang="ko-KR" dirty="0" smtClean="0"/>
              <a:t>In a STBC case, the last two OFDM symbols have such inefficiency.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0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Ratio btw padding bits and data bits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Channel BW = 80MHz </a:t>
            </a:r>
            <a:endParaRPr lang="en-US" altLang="ko-KR" dirty="0"/>
          </a:p>
          <a:p>
            <a:pPr lvl="1"/>
            <a:r>
              <a:rPr lang="en-US" altLang="ko-KR" dirty="0" smtClean="0"/>
              <a:t>980 data tones assumed</a:t>
            </a:r>
          </a:p>
          <a:p>
            <a:r>
              <a:rPr lang="en-US" altLang="ko-KR" dirty="0" smtClean="0"/>
              <a:t>MCS</a:t>
            </a:r>
          </a:p>
          <a:p>
            <a:pPr lvl="1"/>
            <a:r>
              <a:rPr lang="en-US" altLang="ko-KR" dirty="0" smtClean="0"/>
              <a:t>MCS0</a:t>
            </a:r>
          </a:p>
          <a:p>
            <a:pPr lvl="1"/>
            <a:r>
              <a:rPr lang="en-US" altLang="ko-KR" dirty="0" smtClean="0"/>
              <a:t>MCS8</a:t>
            </a:r>
          </a:p>
          <a:p>
            <a:r>
              <a:rPr lang="en-US" altLang="ko-KR" dirty="0" smtClean="0"/>
              <a:t>MIMO scheme</a:t>
            </a:r>
          </a:p>
          <a:p>
            <a:pPr lvl="1"/>
            <a:r>
              <a:rPr lang="en-US" altLang="ko-KR" dirty="0" smtClean="0"/>
              <a:t>1STS</a:t>
            </a:r>
          </a:p>
          <a:p>
            <a:pPr lvl="1"/>
            <a:r>
              <a:rPr lang="en-US" altLang="ko-KR" dirty="0" smtClean="0"/>
              <a:t>1STS + STBC</a:t>
            </a:r>
          </a:p>
          <a:p>
            <a:pPr lvl="1"/>
            <a:r>
              <a:rPr lang="en-US" altLang="ko-KR" dirty="0" smtClean="0"/>
              <a:t>2STS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5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bits 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5145088"/>
            <a:ext cx="3429000" cy="950912"/>
          </a:xfrm>
        </p:spPr>
        <p:txBody>
          <a:bodyPr/>
          <a:lstStyle/>
          <a:p>
            <a:r>
              <a:rPr lang="en-US" altLang="ko-KR" dirty="0" smtClean="0"/>
              <a:t>MCS8</a:t>
            </a:r>
          </a:p>
          <a:p>
            <a:r>
              <a:rPr lang="en-US" altLang="ko-KR" dirty="0" smtClean="0"/>
              <a:t>1STS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181600" y="5145088"/>
            <a:ext cx="34290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kern="0" dirty="0" smtClean="0"/>
              <a:t>MCS8</a:t>
            </a:r>
          </a:p>
          <a:p>
            <a:r>
              <a:rPr lang="en-US" altLang="ko-KR" kern="0" dirty="0" smtClean="0"/>
              <a:t>2STS</a:t>
            </a:r>
            <a:endParaRPr lang="ko-KR" altLang="en-US" kern="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9562"/>
            <a:ext cx="4802717" cy="360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79562"/>
            <a:ext cx="4802717" cy="360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52600" y="16002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39190" y="16002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7701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bits 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5181600"/>
            <a:ext cx="3352800" cy="914400"/>
          </a:xfrm>
        </p:spPr>
        <p:txBody>
          <a:bodyPr/>
          <a:lstStyle/>
          <a:p>
            <a:r>
              <a:rPr lang="en-US" altLang="ko-KR" dirty="0" smtClean="0"/>
              <a:t>MCS0</a:t>
            </a:r>
          </a:p>
          <a:p>
            <a:r>
              <a:rPr lang="en-US" altLang="ko-KR" dirty="0" smtClean="0"/>
              <a:t>1STS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410200" y="5181600"/>
            <a:ext cx="335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kern="0" dirty="0" smtClean="0"/>
              <a:t>MCS0</a:t>
            </a:r>
          </a:p>
          <a:p>
            <a:r>
              <a:rPr lang="en-US" altLang="ko-KR" kern="0" dirty="0" smtClean="0"/>
              <a:t>1STS+STBC </a:t>
            </a:r>
            <a:endParaRPr lang="ko-KR" altLang="en-US" kern="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4701117" cy="352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883" y="1676400"/>
            <a:ext cx="4701117" cy="352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52600" y="1676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1676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572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bits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</a:t>
            </a:r>
            <a:r>
              <a:rPr lang="en-US" altLang="ko-KR" dirty="0" smtClean="0"/>
              <a:t>o send 1000 bytes data payload in 80MHz BW,</a:t>
            </a:r>
          </a:p>
          <a:p>
            <a:pPr lvl="1"/>
            <a:r>
              <a:rPr lang="en-US" altLang="ko-KR" dirty="0" smtClean="0"/>
              <a:t>MCS0 with STBC : 10.25% padding is needed (100 bytes)</a:t>
            </a:r>
          </a:p>
          <a:p>
            <a:pPr lvl="1"/>
            <a:r>
              <a:rPr lang="en-US" altLang="ko-KR" dirty="0" smtClean="0"/>
              <a:t>MCS8 with </a:t>
            </a:r>
            <a:r>
              <a:rPr lang="en-US" altLang="ko-KR" dirty="0" err="1" smtClean="0"/>
              <a:t>Nsts</a:t>
            </a:r>
            <a:r>
              <a:rPr lang="en-US" altLang="ko-KR" dirty="0" smtClean="0"/>
              <a:t> = 1 : 47% padding is needed (470 bytes)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Large padding bits are needed by when using 12.8us  OFDM symbol duration.</a:t>
            </a:r>
          </a:p>
          <a:p>
            <a:endParaRPr lang="en-US" altLang="ko-KR" dirty="0"/>
          </a:p>
          <a:p>
            <a:r>
              <a:rPr lang="en-US" altLang="ko-KR" dirty="0" smtClean="0"/>
              <a:t>As shown in the appendix, MAC throughput can drop significantly due to variation of padding bits.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57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bits </a:t>
            </a:r>
            <a:r>
              <a:rPr lang="en-US" altLang="ko-KR" dirty="0" smtClean="0"/>
              <a:t>(4)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510236"/>
              </p:ext>
            </p:extLst>
          </p:nvPr>
        </p:nvGraphicFramePr>
        <p:xfrm>
          <a:off x="685800" y="1905000"/>
          <a:ext cx="8001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76400"/>
                <a:gridCol w="1524000"/>
                <a:gridCol w="1600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 +44bytes</a:t>
                      </a:r>
                      <a:r>
                        <a:rPr lang="en-US" altLang="ko-KR" baseline="30000" dirty="0" smtClean="0"/>
                        <a:t>1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576+44bytes</a:t>
                      </a:r>
                      <a:r>
                        <a:rPr lang="en-US" altLang="ko-KR" baseline="30000" dirty="0" smtClean="0"/>
                        <a:t>2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1500+44bytes</a:t>
                      </a:r>
                      <a:r>
                        <a:rPr lang="en-US" altLang="ko-KR" baseline="30000" dirty="0" smtClean="0"/>
                        <a:t>3</a:t>
                      </a:r>
                      <a:endParaRPr lang="ko-KR" altLang="en-US" baseline="30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MCS0</a:t>
                      </a:r>
                      <a:r>
                        <a:rPr lang="en-US" altLang="ko-KR" baseline="0" dirty="0" smtClean="0"/>
                        <a:t> 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8.67%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31278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MCS1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2598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MCS2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0682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MCS3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192%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11.1%</a:t>
                      </a:r>
                      <a:endParaRPr lang="ko-KR" altLang="en-US" dirty="0"/>
                    </a:p>
                  </a:txBody>
                  <a:tcPr/>
                </a:tc>
              </a:tr>
              <a:tr h="1538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MCS4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338%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MCS5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483%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58.1%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26.9%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MCS6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556%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MCS7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629%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97.6%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MCS8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775%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42.8%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5638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baseline="30000" dirty="0" smtClean="0"/>
              <a:t>1</a:t>
            </a:r>
            <a:r>
              <a:rPr lang="en-US" altLang="ko-KR" dirty="0" smtClean="0"/>
              <a:t> IPv4 TCP/IP ACK (without option) : 40 bytes + 4 bytes (A-MPDU header) + 32 bytes (MAC header + FCS) + 3 bytes (LLC header)                       			+ 5 bytes (SNAP extension LLC header) </a:t>
            </a:r>
          </a:p>
          <a:p>
            <a:r>
              <a:rPr lang="en-US" altLang="ko-KR" baseline="30000" dirty="0" smtClean="0"/>
              <a:t>2</a:t>
            </a:r>
            <a:r>
              <a:rPr lang="en-US" altLang="ko-KR" dirty="0" smtClean="0"/>
              <a:t> Minimum IPv4 datagram size : 567 bytes + 44 (MAC &amp; LLC overhead)</a:t>
            </a:r>
          </a:p>
          <a:p>
            <a:r>
              <a:rPr lang="en-US" altLang="ko-KR" baseline="30000" dirty="0" smtClean="0"/>
              <a:t>3</a:t>
            </a:r>
            <a:r>
              <a:rPr lang="en-US" altLang="ko-KR" dirty="0" smtClean="0"/>
              <a:t> Ethernet MTU : 1500 bytes + 44 bytes (MAC &amp; LLC </a:t>
            </a:r>
            <a:r>
              <a:rPr lang="en-US" altLang="ko-KR" dirty="0" err="1" smtClean="0"/>
              <a:t>overehead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41337" y="1562075"/>
            <a:ext cx="3632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Padding bits with typical packets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06576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12.8us OFDM symbol duration can cause excessive padding and result in throughput loss.</a:t>
            </a:r>
          </a:p>
          <a:p>
            <a:pPr lvl="1"/>
            <a:r>
              <a:rPr lang="en-US" altLang="ko-KR" dirty="0" smtClean="0"/>
              <a:t>Especially for OFDM</a:t>
            </a:r>
            <a:r>
              <a:rPr lang="en-US" altLang="ko-KR" dirty="0"/>
              <a:t> </a:t>
            </a:r>
            <a:r>
              <a:rPr lang="en-US" altLang="ko-KR" dirty="0" smtClean="0"/>
              <a:t>transmission with wide BW, high MCS, and many STSs.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28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99625</TotalTime>
  <Words>948</Words>
  <Application>Microsoft Macintosh PowerPoint</Application>
  <PresentationFormat>On-screen Show (4:3)</PresentationFormat>
  <Paragraphs>190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Inefficiency of 256-FFT per 20MHz</vt:lpstr>
      <vt:lpstr>Background</vt:lpstr>
      <vt:lpstr>Padding inefficiency</vt:lpstr>
      <vt:lpstr>Ratio btw padding bits and data bits (1)</vt:lpstr>
      <vt:lpstr>Ratio btw padding bits and data bits (2)</vt:lpstr>
      <vt:lpstr>Ratio btw padding bits and data bits (3)</vt:lpstr>
      <vt:lpstr>Ratio btw padding bits and data bits (3)</vt:lpstr>
      <vt:lpstr>Ratio btw padding bits and data bits (4)</vt:lpstr>
      <vt:lpstr>Conclusions</vt:lpstr>
      <vt:lpstr>Straw Poll #1</vt:lpstr>
      <vt:lpstr>Reference</vt:lpstr>
      <vt:lpstr>Appendix  </vt:lpstr>
      <vt:lpstr>Numerical evaluation: Padding inefficiency </vt:lpstr>
      <vt:lpstr>MCS0, Nsts =1, 80MHz</vt:lpstr>
      <vt:lpstr>MCS8, 80MHz</vt:lpstr>
      <vt:lpstr>MCS8, 20MHz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256-FFT per 20MHz</dc:title>
  <dc:creator>Heejung Yu</dc:creator>
  <cp:lastModifiedBy>Heejung Yu</cp:lastModifiedBy>
  <cp:revision>1292</cp:revision>
  <cp:lastPrinted>1998-02-10T13:28:06Z</cp:lastPrinted>
  <dcterms:created xsi:type="dcterms:W3CDTF">2007-05-21T21:00:37Z</dcterms:created>
  <dcterms:modified xsi:type="dcterms:W3CDTF">2015-05-11T16:33:12Z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