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6" r:id="rId4"/>
    <p:sldId id="277" r:id="rId5"/>
    <p:sldId id="278" r:id="rId6"/>
    <p:sldId id="280" r:id="rId7"/>
    <p:sldId id="284" r:id="rId8"/>
    <p:sldId id="291" r:id="rId9"/>
    <p:sldId id="292" r:id="rId10"/>
    <p:sldId id="293" r:id="rId11"/>
    <p:sldId id="294" r:id="rId12"/>
    <p:sldId id="275" r:id="rId13"/>
  </p:sldIdLst>
  <p:sldSz cx="9144000" cy="6858000" type="screen4x3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2558" autoAdjust="0"/>
    <p:restoredTop sz="99091" autoAdjust="0"/>
  </p:normalViewPr>
  <p:slideViewPr>
    <p:cSldViewPr>
      <p:cViewPr>
        <p:scale>
          <a:sx n="100" d="100"/>
          <a:sy n="100" d="100"/>
        </p:scale>
        <p:origin x="-74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252" y="1002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aveen\WFA\HEW\Simulator\11-14-0800-29-00ax-box-1-and-box-2-calibration-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Naveen\WFA\HEW\Simulator\11-14-0800-29-00ax-box-1-and-box-2-calibration-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2419394970442695E-2"/>
          <c:y val="6.069237499158759E-2"/>
          <c:w val="0.83087231635609315"/>
          <c:h val="0.7845838885523915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'Box 1 - SS2 Data'!$D$23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none"/>
          </c:marker>
          <c:xVal>
            <c:numRef>
              <c:f>'Box 1 - SS2 Data'!$D$24:$D$123</c:f>
              <c:numCache>
                <c:formatCode>General</c:formatCode>
                <c:ptCount val="100"/>
                <c:pt idx="0">
                  <c:v>38.5527121648947</c:v>
                </c:pt>
                <c:pt idx="1">
                  <c:v>39.602028806494701</c:v>
                </c:pt>
                <c:pt idx="2">
                  <c:v>40.286025134594702</c:v>
                </c:pt>
                <c:pt idx="3">
                  <c:v>40.764430943994697</c:v>
                </c:pt>
                <c:pt idx="4">
                  <c:v>41.189448827594703</c:v>
                </c:pt>
                <c:pt idx="5">
                  <c:v>41.550862718094798</c:v>
                </c:pt>
                <c:pt idx="6">
                  <c:v>41.889113432094703</c:v>
                </c:pt>
                <c:pt idx="7">
                  <c:v>42.213526386094699</c:v>
                </c:pt>
                <c:pt idx="8">
                  <c:v>42.480267802694698</c:v>
                </c:pt>
                <c:pt idx="9">
                  <c:v>42.705674238994703</c:v>
                </c:pt>
                <c:pt idx="10">
                  <c:v>42.919753038094697</c:v>
                </c:pt>
                <c:pt idx="11">
                  <c:v>43.131977386794702</c:v>
                </c:pt>
                <c:pt idx="12">
                  <c:v>43.304341654794698</c:v>
                </c:pt>
                <c:pt idx="13">
                  <c:v>43.505077816594799</c:v>
                </c:pt>
                <c:pt idx="14">
                  <c:v>43.667307144794798</c:v>
                </c:pt>
                <c:pt idx="15">
                  <c:v>43.852441911594703</c:v>
                </c:pt>
                <c:pt idx="16">
                  <c:v>44.026219050494703</c:v>
                </c:pt>
                <c:pt idx="17">
                  <c:v>44.180871548394798</c:v>
                </c:pt>
                <c:pt idx="18">
                  <c:v>44.335554771294703</c:v>
                </c:pt>
                <c:pt idx="19">
                  <c:v>44.475417299794699</c:v>
                </c:pt>
                <c:pt idx="20">
                  <c:v>44.6269539758947</c:v>
                </c:pt>
                <c:pt idx="21">
                  <c:v>44.752210970594703</c:v>
                </c:pt>
                <c:pt idx="22">
                  <c:v>44.895769406094701</c:v>
                </c:pt>
                <c:pt idx="23">
                  <c:v>45.066085335294702</c:v>
                </c:pt>
                <c:pt idx="24">
                  <c:v>45.184070193494698</c:v>
                </c:pt>
                <c:pt idx="25">
                  <c:v>45.334986856494702</c:v>
                </c:pt>
                <c:pt idx="26">
                  <c:v>45.462410776394698</c:v>
                </c:pt>
                <c:pt idx="27">
                  <c:v>45.6001854445947</c:v>
                </c:pt>
                <c:pt idx="28">
                  <c:v>45.717583408194699</c:v>
                </c:pt>
                <c:pt idx="29">
                  <c:v>45.859344192994698</c:v>
                </c:pt>
                <c:pt idx="30">
                  <c:v>45.999189024094697</c:v>
                </c:pt>
                <c:pt idx="31">
                  <c:v>46.117893377294699</c:v>
                </c:pt>
                <c:pt idx="32">
                  <c:v>46.226094345894701</c:v>
                </c:pt>
                <c:pt idx="33">
                  <c:v>46.337628271494701</c:v>
                </c:pt>
                <c:pt idx="34">
                  <c:v>46.424138156394697</c:v>
                </c:pt>
                <c:pt idx="35">
                  <c:v>46.561928878894697</c:v>
                </c:pt>
                <c:pt idx="36">
                  <c:v>46.686267740394698</c:v>
                </c:pt>
                <c:pt idx="37">
                  <c:v>46.814519651694702</c:v>
                </c:pt>
                <c:pt idx="38">
                  <c:v>46.951899366994702</c:v>
                </c:pt>
                <c:pt idx="39">
                  <c:v>47.068024684094702</c:v>
                </c:pt>
                <c:pt idx="40">
                  <c:v>47.174488577194701</c:v>
                </c:pt>
                <c:pt idx="41">
                  <c:v>47.2644240100947</c:v>
                </c:pt>
                <c:pt idx="42">
                  <c:v>47.3752372572947</c:v>
                </c:pt>
                <c:pt idx="43">
                  <c:v>47.515320010494698</c:v>
                </c:pt>
                <c:pt idx="44">
                  <c:v>47.617856156094703</c:v>
                </c:pt>
                <c:pt idx="45">
                  <c:v>47.742826986494698</c:v>
                </c:pt>
                <c:pt idx="46">
                  <c:v>47.8531318055947</c:v>
                </c:pt>
                <c:pt idx="47">
                  <c:v>47.975155323594699</c:v>
                </c:pt>
                <c:pt idx="48">
                  <c:v>48.097112265794699</c:v>
                </c:pt>
                <c:pt idx="49">
                  <c:v>48.201958951494703</c:v>
                </c:pt>
                <c:pt idx="50">
                  <c:v>48.3339307105947</c:v>
                </c:pt>
                <c:pt idx="51">
                  <c:v>48.448277856694702</c:v>
                </c:pt>
                <c:pt idx="52">
                  <c:v>48.557506392094702</c:v>
                </c:pt>
                <c:pt idx="53">
                  <c:v>48.684921455794701</c:v>
                </c:pt>
                <c:pt idx="54">
                  <c:v>48.820351025494702</c:v>
                </c:pt>
                <c:pt idx="55">
                  <c:v>48.933825772294703</c:v>
                </c:pt>
                <c:pt idx="56">
                  <c:v>49.049333694494699</c:v>
                </c:pt>
                <c:pt idx="57">
                  <c:v>49.167896219294697</c:v>
                </c:pt>
                <c:pt idx="58">
                  <c:v>49.291040674394701</c:v>
                </c:pt>
                <c:pt idx="59">
                  <c:v>49.392382364894701</c:v>
                </c:pt>
                <c:pt idx="60">
                  <c:v>49.5118954871947</c:v>
                </c:pt>
                <c:pt idx="61">
                  <c:v>49.624440408494699</c:v>
                </c:pt>
                <c:pt idx="62">
                  <c:v>49.744921528394698</c:v>
                </c:pt>
                <c:pt idx="63">
                  <c:v>49.881697689594702</c:v>
                </c:pt>
                <c:pt idx="64">
                  <c:v>49.997321035194702</c:v>
                </c:pt>
                <c:pt idx="65">
                  <c:v>50.149558335294699</c:v>
                </c:pt>
                <c:pt idx="66">
                  <c:v>50.270731278094701</c:v>
                </c:pt>
                <c:pt idx="67">
                  <c:v>50.405828641794699</c:v>
                </c:pt>
                <c:pt idx="68">
                  <c:v>50.5233227516947</c:v>
                </c:pt>
                <c:pt idx="69">
                  <c:v>50.654934801194699</c:v>
                </c:pt>
                <c:pt idx="70">
                  <c:v>50.801055559894699</c:v>
                </c:pt>
                <c:pt idx="71">
                  <c:v>50.960598609494703</c:v>
                </c:pt>
                <c:pt idx="72">
                  <c:v>51.107832488994703</c:v>
                </c:pt>
                <c:pt idx="73">
                  <c:v>51.266387087594701</c:v>
                </c:pt>
                <c:pt idx="74">
                  <c:v>51.417914837794697</c:v>
                </c:pt>
                <c:pt idx="75">
                  <c:v>51.572076366694702</c:v>
                </c:pt>
                <c:pt idx="76">
                  <c:v>51.769858416094699</c:v>
                </c:pt>
                <c:pt idx="77">
                  <c:v>51.959180868894698</c:v>
                </c:pt>
                <c:pt idx="78">
                  <c:v>52.127925141194702</c:v>
                </c:pt>
                <c:pt idx="79">
                  <c:v>52.281937206594698</c:v>
                </c:pt>
                <c:pt idx="80">
                  <c:v>52.453548022294697</c:v>
                </c:pt>
                <c:pt idx="81">
                  <c:v>52.660863447094698</c:v>
                </c:pt>
                <c:pt idx="82">
                  <c:v>52.835306844994697</c:v>
                </c:pt>
                <c:pt idx="83">
                  <c:v>53.032690780094697</c:v>
                </c:pt>
                <c:pt idx="84">
                  <c:v>53.2228365067947</c:v>
                </c:pt>
                <c:pt idx="85">
                  <c:v>53.443190367894701</c:v>
                </c:pt>
                <c:pt idx="86">
                  <c:v>53.655269203494697</c:v>
                </c:pt>
                <c:pt idx="87">
                  <c:v>53.9335162513947</c:v>
                </c:pt>
                <c:pt idx="88">
                  <c:v>54.229679033294701</c:v>
                </c:pt>
                <c:pt idx="89">
                  <c:v>54.515660684394703</c:v>
                </c:pt>
                <c:pt idx="90">
                  <c:v>54.7920760592947</c:v>
                </c:pt>
                <c:pt idx="91">
                  <c:v>55.166334902394702</c:v>
                </c:pt>
                <c:pt idx="92">
                  <c:v>55.5519635537947</c:v>
                </c:pt>
                <c:pt idx="93">
                  <c:v>55.9840439364947</c:v>
                </c:pt>
                <c:pt idx="94">
                  <c:v>56.4096032541947</c:v>
                </c:pt>
                <c:pt idx="95">
                  <c:v>56.957103555394703</c:v>
                </c:pt>
                <c:pt idx="96">
                  <c:v>57.699485898594702</c:v>
                </c:pt>
                <c:pt idx="97">
                  <c:v>58.627072052794702</c:v>
                </c:pt>
                <c:pt idx="98">
                  <c:v>60.496038896994698</c:v>
                </c:pt>
                <c:pt idx="99">
                  <c:v>68.366601483694794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'Box 1 - SS2 Data'!$E$23</c:f>
              <c:strCache>
                <c:ptCount val="1"/>
                <c:pt idx="0">
                  <c:v>BRCM</c:v>
                </c:pt>
              </c:strCache>
            </c:strRef>
          </c:tx>
          <c:marker>
            <c:symbol val="none"/>
          </c:marker>
          <c:xVal>
            <c:numRef>
              <c:f>'Box 1 - SS2 Data'!$E$24:$E$123</c:f>
              <c:numCache>
                <c:formatCode>General</c:formatCode>
                <c:ptCount val="100"/>
                <c:pt idx="0">
                  <c:v>38.426000000000002</c:v>
                </c:pt>
                <c:pt idx="1">
                  <c:v>39.527000000000001</c:v>
                </c:pt>
                <c:pt idx="2">
                  <c:v>40.228000000000002</c:v>
                </c:pt>
                <c:pt idx="3">
                  <c:v>40.768000000000001</c:v>
                </c:pt>
                <c:pt idx="4">
                  <c:v>41.2</c:v>
                </c:pt>
                <c:pt idx="5">
                  <c:v>41.573999999999998</c:v>
                </c:pt>
                <c:pt idx="6">
                  <c:v>41.902000000000001</c:v>
                </c:pt>
                <c:pt idx="7">
                  <c:v>42.198999999999998</c:v>
                </c:pt>
                <c:pt idx="8">
                  <c:v>42.468000000000004</c:v>
                </c:pt>
                <c:pt idx="9">
                  <c:v>42.716000000000001</c:v>
                </c:pt>
                <c:pt idx="10">
                  <c:v>42.947000000000003</c:v>
                </c:pt>
                <c:pt idx="11">
                  <c:v>43.164000000000001</c:v>
                </c:pt>
                <c:pt idx="12">
                  <c:v>43.371000000000002</c:v>
                </c:pt>
                <c:pt idx="13">
                  <c:v>43.564999999999998</c:v>
                </c:pt>
                <c:pt idx="14">
                  <c:v>43.75</c:v>
                </c:pt>
                <c:pt idx="15">
                  <c:v>43.927999999999997</c:v>
                </c:pt>
                <c:pt idx="16">
                  <c:v>44.098999999999997</c:v>
                </c:pt>
                <c:pt idx="17">
                  <c:v>44.262999999999998</c:v>
                </c:pt>
                <c:pt idx="18">
                  <c:v>44.423000000000002</c:v>
                </c:pt>
                <c:pt idx="19">
                  <c:v>44.576000000000001</c:v>
                </c:pt>
                <c:pt idx="20">
                  <c:v>44.728999999999999</c:v>
                </c:pt>
                <c:pt idx="21">
                  <c:v>44.875</c:v>
                </c:pt>
                <c:pt idx="22">
                  <c:v>45.018999999999998</c:v>
                </c:pt>
                <c:pt idx="23">
                  <c:v>45.161000000000001</c:v>
                </c:pt>
                <c:pt idx="24">
                  <c:v>45.296999999999997</c:v>
                </c:pt>
                <c:pt idx="25">
                  <c:v>45.432000000000002</c:v>
                </c:pt>
                <c:pt idx="26">
                  <c:v>45.564999999999998</c:v>
                </c:pt>
                <c:pt idx="27">
                  <c:v>45.697000000000003</c:v>
                </c:pt>
                <c:pt idx="28">
                  <c:v>45.825000000000003</c:v>
                </c:pt>
                <c:pt idx="29">
                  <c:v>45.953000000000003</c:v>
                </c:pt>
                <c:pt idx="30">
                  <c:v>46.078000000000003</c:v>
                </c:pt>
                <c:pt idx="31">
                  <c:v>46.201000000000001</c:v>
                </c:pt>
                <c:pt idx="32">
                  <c:v>46.323999999999998</c:v>
                </c:pt>
                <c:pt idx="33">
                  <c:v>46.445999999999998</c:v>
                </c:pt>
                <c:pt idx="34">
                  <c:v>46.566000000000003</c:v>
                </c:pt>
                <c:pt idx="35">
                  <c:v>46.683999999999997</c:v>
                </c:pt>
                <c:pt idx="36">
                  <c:v>46.802</c:v>
                </c:pt>
                <c:pt idx="37">
                  <c:v>46.92</c:v>
                </c:pt>
                <c:pt idx="38">
                  <c:v>47.037999999999997</c:v>
                </c:pt>
                <c:pt idx="39">
                  <c:v>47.152000000000001</c:v>
                </c:pt>
                <c:pt idx="40">
                  <c:v>47.267000000000003</c:v>
                </c:pt>
                <c:pt idx="41">
                  <c:v>47.384</c:v>
                </c:pt>
                <c:pt idx="42">
                  <c:v>47.499000000000002</c:v>
                </c:pt>
                <c:pt idx="43">
                  <c:v>47.616</c:v>
                </c:pt>
                <c:pt idx="44">
                  <c:v>47.731000000000002</c:v>
                </c:pt>
                <c:pt idx="45">
                  <c:v>47.847000000000001</c:v>
                </c:pt>
                <c:pt idx="46">
                  <c:v>47.96</c:v>
                </c:pt>
                <c:pt idx="47">
                  <c:v>48.076000000000001</c:v>
                </c:pt>
                <c:pt idx="48">
                  <c:v>48.189</c:v>
                </c:pt>
                <c:pt idx="49">
                  <c:v>48.304000000000002</c:v>
                </c:pt>
                <c:pt idx="50">
                  <c:v>48.417999999999999</c:v>
                </c:pt>
                <c:pt idx="51">
                  <c:v>48.533999999999999</c:v>
                </c:pt>
                <c:pt idx="52">
                  <c:v>48.651000000000003</c:v>
                </c:pt>
                <c:pt idx="53">
                  <c:v>48.77</c:v>
                </c:pt>
                <c:pt idx="54">
                  <c:v>48.887</c:v>
                </c:pt>
                <c:pt idx="55">
                  <c:v>49.008000000000003</c:v>
                </c:pt>
                <c:pt idx="56">
                  <c:v>49.125</c:v>
                </c:pt>
                <c:pt idx="57">
                  <c:v>49.243000000000002</c:v>
                </c:pt>
                <c:pt idx="58">
                  <c:v>49.366999999999997</c:v>
                </c:pt>
                <c:pt idx="59">
                  <c:v>49.488999999999997</c:v>
                </c:pt>
                <c:pt idx="60">
                  <c:v>49.610999999999997</c:v>
                </c:pt>
                <c:pt idx="61">
                  <c:v>49.735999999999997</c:v>
                </c:pt>
                <c:pt idx="62">
                  <c:v>49.860999999999997</c:v>
                </c:pt>
                <c:pt idx="63">
                  <c:v>49.988999999999997</c:v>
                </c:pt>
                <c:pt idx="64">
                  <c:v>50.116999999999997</c:v>
                </c:pt>
                <c:pt idx="65">
                  <c:v>50.246000000000002</c:v>
                </c:pt>
                <c:pt idx="66">
                  <c:v>50.38</c:v>
                </c:pt>
                <c:pt idx="67">
                  <c:v>50.514000000000003</c:v>
                </c:pt>
                <c:pt idx="68">
                  <c:v>50.652999999999999</c:v>
                </c:pt>
                <c:pt idx="69">
                  <c:v>50.792000000000002</c:v>
                </c:pt>
                <c:pt idx="70">
                  <c:v>50.933999999999997</c:v>
                </c:pt>
                <c:pt idx="71">
                  <c:v>51.076000000000001</c:v>
                </c:pt>
                <c:pt idx="72">
                  <c:v>51.220999999999997</c:v>
                </c:pt>
                <c:pt idx="73">
                  <c:v>51.371000000000002</c:v>
                </c:pt>
                <c:pt idx="74">
                  <c:v>51.524000000000001</c:v>
                </c:pt>
                <c:pt idx="75">
                  <c:v>51.679000000000002</c:v>
                </c:pt>
                <c:pt idx="76">
                  <c:v>51.843000000000004</c:v>
                </c:pt>
                <c:pt idx="77">
                  <c:v>52.006</c:v>
                </c:pt>
                <c:pt idx="78">
                  <c:v>52.177999999999997</c:v>
                </c:pt>
                <c:pt idx="79">
                  <c:v>52.354999999999997</c:v>
                </c:pt>
                <c:pt idx="80">
                  <c:v>52.539000000000001</c:v>
                </c:pt>
                <c:pt idx="81">
                  <c:v>52.731000000000002</c:v>
                </c:pt>
                <c:pt idx="82">
                  <c:v>52.929000000000002</c:v>
                </c:pt>
                <c:pt idx="83">
                  <c:v>53.136000000000003</c:v>
                </c:pt>
                <c:pt idx="84">
                  <c:v>53.345999999999997</c:v>
                </c:pt>
                <c:pt idx="85">
                  <c:v>53.57</c:v>
                </c:pt>
                <c:pt idx="86">
                  <c:v>53.81</c:v>
                </c:pt>
                <c:pt idx="87">
                  <c:v>54.063000000000002</c:v>
                </c:pt>
                <c:pt idx="88">
                  <c:v>54.326999999999998</c:v>
                </c:pt>
                <c:pt idx="89">
                  <c:v>54.616999999999997</c:v>
                </c:pt>
                <c:pt idx="90">
                  <c:v>54.927999999999997</c:v>
                </c:pt>
                <c:pt idx="91">
                  <c:v>55.267000000000003</c:v>
                </c:pt>
                <c:pt idx="92">
                  <c:v>55.639000000000003</c:v>
                </c:pt>
                <c:pt idx="93">
                  <c:v>56.063000000000002</c:v>
                </c:pt>
                <c:pt idx="94">
                  <c:v>56.546999999999997</c:v>
                </c:pt>
                <c:pt idx="95">
                  <c:v>57.115000000000002</c:v>
                </c:pt>
                <c:pt idx="96">
                  <c:v>57.819000000000003</c:v>
                </c:pt>
                <c:pt idx="97">
                  <c:v>58.753999999999998</c:v>
                </c:pt>
                <c:pt idx="98">
                  <c:v>60.237000000000002</c:v>
                </c:pt>
                <c:pt idx="99">
                  <c:v>76.766000000000005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'Box 1 - SS2 Data'!$F$23</c:f>
              <c:strCache>
                <c:ptCount val="1"/>
                <c:pt idx="0">
                  <c:v>LG</c:v>
                </c:pt>
              </c:strCache>
            </c:strRef>
          </c:tx>
          <c:marker>
            <c:symbol val="none"/>
          </c:marker>
          <c:xVal>
            <c:numRef>
              <c:f>'Box 1 - SS2 Data'!$F$24:$F$123</c:f>
              <c:numCache>
                <c:formatCode>0.00_ </c:formatCode>
                <c:ptCount val="100"/>
                <c:pt idx="0">
                  <c:v>38.975200000000001</c:v>
                </c:pt>
                <c:pt idx="1">
                  <c:v>39.982100000000003</c:v>
                </c:pt>
                <c:pt idx="2">
                  <c:v>40.643700000000003</c:v>
                </c:pt>
                <c:pt idx="3">
                  <c:v>41.132800000000003</c:v>
                </c:pt>
                <c:pt idx="4">
                  <c:v>41.545699999999997</c:v>
                </c:pt>
                <c:pt idx="5">
                  <c:v>41.896299999999997</c:v>
                </c:pt>
                <c:pt idx="6">
                  <c:v>42.207500000000003</c:v>
                </c:pt>
                <c:pt idx="7">
                  <c:v>42.4878</c:v>
                </c:pt>
                <c:pt idx="8">
                  <c:v>42.743600000000001</c:v>
                </c:pt>
                <c:pt idx="9">
                  <c:v>42.978299999999997</c:v>
                </c:pt>
                <c:pt idx="10">
                  <c:v>43.199100000000001</c:v>
                </c:pt>
                <c:pt idx="11">
                  <c:v>43.407200000000003</c:v>
                </c:pt>
                <c:pt idx="12">
                  <c:v>43.604999999999997</c:v>
                </c:pt>
                <c:pt idx="13">
                  <c:v>43.793100000000003</c:v>
                </c:pt>
                <c:pt idx="14">
                  <c:v>43.974400000000003</c:v>
                </c:pt>
                <c:pt idx="15">
                  <c:v>44.146099999999997</c:v>
                </c:pt>
                <c:pt idx="16">
                  <c:v>44.314100000000003</c:v>
                </c:pt>
                <c:pt idx="17">
                  <c:v>44.474699999999999</c:v>
                </c:pt>
                <c:pt idx="18">
                  <c:v>44.629399999999997</c:v>
                </c:pt>
                <c:pt idx="19">
                  <c:v>44.780999999999999</c:v>
                </c:pt>
                <c:pt idx="20">
                  <c:v>44.929499999999997</c:v>
                </c:pt>
                <c:pt idx="21">
                  <c:v>45.073099999999997</c:v>
                </c:pt>
                <c:pt idx="22">
                  <c:v>45.215600000000002</c:v>
                </c:pt>
                <c:pt idx="23">
                  <c:v>45.3551</c:v>
                </c:pt>
                <c:pt idx="24">
                  <c:v>45.489199999999997</c:v>
                </c:pt>
                <c:pt idx="25">
                  <c:v>45.6218</c:v>
                </c:pt>
                <c:pt idx="26">
                  <c:v>45.750500000000002</c:v>
                </c:pt>
                <c:pt idx="27">
                  <c:v>45.878300000000003</c:v>
                </c:pt>
                <c:pt idx="28">
                  <c:v>46.005699999999997</c:v>
                </c:pt>
                <c:pt idx="29">
                  <c:v>46.131799999999998</c:v>
                </c:pt>
                <c:pt idx="30">
                  <c:v>46.254300000000001</c:v>
                </c:pt>
                <c:pt idx="31">
                  <c:v>46.376399999999997</c:v>
                </c:pt>
                <c:pt idx="32">
                  <c:v>46.496400000000001</c:v>
                </c:pt>
                <c:pt idx="33">
                  <c:v>46.615900000000003</c:v>
                </c:pt>
                <c:pt idx="34">
                  <c:v>46.7363</c:v>
                </c:pt>
                <c:pt idx="35">
                  <c:v>46.855499999999999</c:v>
                </c:pt>
                <c:pt idx="36">
                  <c:v>46.972900000000003</c:v>
                </c:pt>
                <c:pt idx="37">
                  <c:v>47.088500000000003</c:v>
                </c:pt>
                <c:pt idx="38">
                  <c:v>47.2044</c:v>
                </c:pt>
                <c:pt idx="39">
                  <c:v>47.316099999999999</c:v>
                </c:pt>
                <c:pt idx="40">
                  <c:v>47.431899999999999</c:v>
                </c:pt>
                <c:pt idx="41">
                  <c:v>47.549599999999998</c:v>
                </c:pt>
                <c:pt idx="42">
                  <c:v>47.664999999999999</c:v>
                </c:pt>
                <c:pt idx="43">
                  <c:v>47.778500000000001</c:v>
                </c:pt>
                <c:pt idx="44">
                  <c:v>47.891199999999998</c:v>
                </c:pt>
                <c:pt idx="45">
                  <c:v>48.0062</c:v>
                </c:pt>
                <c:pt idx="46">
                  <c:v>48.1205</c:v>
                </c:pt>
                <c:pt idx="47">
                  <c:v>48.236400000000003</c:v>
                </c:pt>
                <c:pt idx="48">
                  <c:v>48.350999999999999</c:v>
                </c:pt>
                <c:pt idx="49">
                  <c:v>48.466299999999997</c:v>
                </c:pt>
                <c:pt idx="50">
                  <c:v>48.5809</c:v>
                </c:pt>
                <c:pt idx="51">
                  <c:v>48.697099999999999</c:v>
                </c:pt>
                <c:pt idx="52">
                  <c:v>48.814999999999998</c:v>
                </c:pt>
                <c:pt idx="53">
                  <c:v>48.931800000000003</c:v>
                </c:pt>
                <c:pt idx="54">
                  <c:v>49.048699999999997</c:v>
                </c:pt>
                <c:pt idx="55">
                  <c:v>49.1676</c:v>
                </c:pt>
                <c:pt idx="56">
                  <c:v>49.285400000000003</c:v>
                </c:pt>
                <c:pt idx="57">
                  <c:v>49.407200000000003</c:v>
                </c:pt>
                <c:pt idx="58">
                  <c:v>49.527000000000001</c:v>
                </c:pt>
                <c:pt idx="59">
                  <c:v>49.6477</c:v>
                </c:pt>
                <c:pt idx="60">
                  <c:v>49.770299999999999</c:v>
                </c:pt>
                <c:pt idx="61">
                  <c:v>49.896999999999998</c:v>
                </c:pt>
                <c:pt idx="62">
                  <c:v>50.0261</c:v>
                </c:pt>
                <c:pt idx="63">
                  <c:v>50.152900000000002</c:v>
                </c:pt>
                <c:pt idx="64">
                  <c:v>50.283499999999997</c:v>
                </c:pt>
                <c:pt idx="65">
                  <c:v>50.417200000000001</c:v>
                </c:pt>
                <c:pt idx="66">
                  <c:v>50.551699999999997</c:v>
                </c:pt>
                <c:pt idx="67">
                  <c:v>50.684800000000003</c:v>
                </c:pt>
                <c:pt idx="68">
                  <c:v>50.821800000000003</c:v>
                </c:pt>
                <c:pt idx="69">
                  <c:v>50.963299999999997</c:v>
                </c:pt>
                <c:pt idx="70">
                  <c:v>51.105200000000004</c:v>
                </c:pt>
                <c:pt idx="71">
                  <c:v>51.250700000000002</c:v>
                </c:pt>
                <c:pt idx="72">
                  <c:v>51.402000000000001</c:v>
                </c:pt>
                <c:pt idx="73">
                  <c:v>51.555700000000002</c:v>
                </c:pt>
                <c:pt idx="74">
                  <c:v>51.709899999999998</c:v>
                </c:pt>
                <c:pt idx="75">
                  <c:v>51.872</c:v>
                </c:pt>
                <c:pt idx="76">
                  <c:v>52.034700000000001</c:v>
                </c:pt>
                <c:pt idx="77">
                  <c:v>52.203000000000003</c:v>
                </c:pt>
                <c:pt idx="78">
                  <c:v>52.381900000000002</c:v>
                </c:pt>
                <c:pt idx="79">
                  <c:v>52.560699999999997</c:v>
                </c:pt>
                <c:pt idx="80">
                  <c:v>52.7485</c:v>
                </c:pt>
                <c:pt idx="81">
                  <c:v>52.9452</c:v>
                </c:pt>
                <c:pt idx="82">
                  <c:v>53.146299999999997</c:v>
                </c:pt>
                <c:pt idx="83">
                  <c:v>53.356099999999998</c:v>
                </c:pt>
                <c:pt idx="84">
                  <c:v>53.573</c:v>
                </c:pt>
                <c:pt idx="85">
                  <c:v>53.803199999999997</c:v>
                </c:pt>
                <c:pt idx="86">
                  <c:v>54.043900000000001</c:v>
                </c:pt>
                <c:pt idx="87">
                  <c:v>54.296799999999998</c:v>
                </c:pt>
                <c:pt idx="88">
                  <c:v>54.569699999999997</c:v>
                </c:pt>
                <c:pt idx="89">
                  <c:v>54.8598</c:v>
                </c:pt>
                <c:pt idx="90">
                  <c:v>55.179299999999998</c:v>
                </c:pt>
                <c:pt idx="91">
                  <c:v>55.523899999999998</c:v>
                </c:pt>
                <c:pt idx="92">
                  <c:v>55.910899999999998</c:v>
                </c:pt>
                <c:pt idx="93">
                  <c:v>56.346699999999998</c:v>
                </c:pt>
                <c:pt idx="94">
                  <c:v>56.834899999999998</c:v>
                </c:pt>
                <c:pt idx="95">
                  <c:v>57.413499999999999</c:v>
                </c:pt>
                <c:pt idx="96">
                  <c:v>58.133400000000002</c:v>
                </c:pt>
                <c:pt idx="97">
                  <c:v>59.083599999999997</c:v>
                </c:pt>
                <c:pt idx="98">
                  <c:v>60.625900000000001</c:v>
                </c:pt>
                <c:pt idx="99">
                  <c:v>74.265299999999996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'Box 1 - SS2 Data'!$G$23</c:f>
              <c:strCache>
                <c:ptCount val="1"/>
                <c:pt idx="0">
                  <c:v>MRVL</c:v>
                </c:pt>
              </c:strCache>
            </c:strRef>
          </c:tx>
          <c:marker>
            <c:symbol val="none"/>
          </c:marker>
          <c:xVal>
            <c:numRef>
              <c:f>'Box 1 - SS2 Data'!$G$24:$G$123</c:f>
              <c:numCache>
                <c:formatCode>0.00</c:formatCode>
                <c:ptCount val="100"/>
                <c:pt idx="0">
                  <c:v>38.207799999999999</c:v>
                </c:pt>
                <c:pt idx="1">
                  <c:v>39.198700000000002</c:v>
                </c:pt>
                <c:pt idx="2">
                  <c:v>39.953200000000002</c:v>
                </c:pt>
                <c:pt idx="3">
                  <c:v>40.4542</c:v>
                </c:pt>
                <c:pt idx="4">
                  <c:v>40.910200000000003</c:v>
                </c:pt>
                <c:pt idx="5">
                  <c:v>41.266300000000001</c:v>
                </c:pt>
                <c:pt idx="6">
                  <c:v>41.585799999999999</c:v>
                </c:pt>
                <c:pt idx="7">
                  <c:v>41.861800000000002</c:v>
                </c:pt>
                <c:pt idx="8">
                  <c:v>42.119500000000002</c:v>
                </c:pt>
                <c:pt idx="9">
                  <c:v>42.373600000000003</c:v>
                </c:pt>
                <c:pt idx="10">
                  <c:v>42.621000000000002</c:v>
                </c:pt>
                <c:pt idx="11">
                  <c:v>42.8352</c:v>
                </c:pt>
                <c:pt idx="12">
                  <c:v>43.046900000000001</c:v>
                </c:pt>
                <c:pt idx="13">
                  <c:v>43.2348</c:v>
                </c:pt>
                <c:pt idx="14">
                  <c:v>43.430799999999998</c:v>
                </c:pt>
                <c:pt idx="15">
                  <c:v>43.5974</c:v>
                </c:pt>
                <c:pt idx="16">
                  <c:v>43.778100000000002</c:v>
                </c:pt>
                <c:pt idx="17">
                  <c:v>43.941899999999997</c:v>
                </c:pt>
                <c:pt idx="18">
                  <c:v>44.0901</c:v>
                </c:pt>
                <c:pt idx="19">
                  <c:v>44.244799999999998</c:v>
                </c:pt>
                <c:pt idx="20">
                  <c:v>44.382800000000003</c:v>
                </c:pt>
                <c:pt idx="21">
                  <c:v>44.541499999999999</c:v>
                </c:pt>
                <c:pt idx="22">
                  <c:v>44.695399999999999</c:v>
                </c:pt>
                <c:pt idx="23">
                  <c:v>44.8279</c:v>
                </c:pt>
                <c:pt idx="24">
                  <c:v>44.962699999999998</c:v>
                </c:pt>
                <c:pt idx="25">
                  <c:v>45.1126</c:v>
                </c:pt>
                <c:pt idx="26">
                  <c:v>45.249699999999997</c:v>
                </c:pt>
                <c:pt idx="27">
                  <c:v>45.3874</c:v>
                </c:pt>
                <c:pt idx="28">
                  <c:v>45.512</c:v>
                </c:pt>
                <c:pt idx="29">
                  <c:v>45.636400000000002</c:v>
                </c:pt>
                <c:pt idx="30">
                  <c:v>45.753599999999999</c:v>
                </c:pt>
                <c:pt idx="31">
                  <c:v>45.887099999999997</c:v>
                </c:pt>
                <c:pt idx="32">
                  <c:v>46.005000000000003</c:v>
                </c:pt>
                <c:pt idx="33">
                  <c:v>46.116500000000002</c:v>
                </c:pt>
                <c:pt idx="34">
                  <c:v>46.249400000000001</c:v>
                </c:pt>
                <c:pt idx="35">
                  <c:v>46.3673</c:v>
                </c:pt>
                <c:pt idx="36">
                  <c:v>46.492100000000001</c:v>
                </c:pt>
                <c:pt idx="37">
                  <c:v>46.607300000000002</c:v>
                </c:pt>
                <c:pt idx="38">
                  <c:v>46.733699999999999</c:v>
                </c:pt>
                <c:pt idx="39">
                  <c:v>46.860399999999998</c:v>
                </c:pt>
                <c:pt idx="40">
                  <c:v>46.971400000000003</c:v>
                </c:pt>
                <c:pt idx="41">
                  <c:v>47.093600000000002</c:v>
                </c:pt>
                <c:pt idx="42">
                  <c:v>47.216000000000001</c:v>
                </c:pt>
                <c:pt idx="43">
                  <c:v>47.334000000000003</c:v>
                </c:pt>
                <c:pt idx="44">
                  <c:v>47.445999999999998</c:v>
                </c:pt>
                <c:pt idx="45">
                  <c:v>47.558599999999998</c:v>
                </c:pt>
                <c:pt idx="46">
                  <c:v>47.675199999999997</c:v>
                </c:pt>
                <c:pt idx="47">
                  <c:v>47.788699999999999</c:v>
                </c:pt>
                <c:pt idx="48">
                  <c:v>47.912199999999999</c:v>
                </c:pt>
                <c:pt idx="49">
                  <c:v>48.025700000000001</c:v>
                </c:pt>
                <c:pt idx="50">
                  <c:v>48.140700000000002</c:v>
                </c:pt>
                <c:pt idx="51">
                  <c:v>48.253399999999999</c:v>
                </c:pt>
                <c:pt idx="52">
                  <c:v>48.364199999999997</c:v>
                </c:pt>
                <c:pt idx="53">
                  <c:v>48.473399999999998</c:v>
                </c:pt>
                <c:pt idx="54">
                  <c:v>48.593400000000003</c:v>
                </c:pt>
                <c:pt idx="55">
                  <c:v>48.703699999999998</c:v>
                </c:pt>
                <c:pt idx="56">
                  <c:v>48.832500000000003</c:v>
                </c:pt>
                <c:pt idx="57">
                  <c:v>48.956099999999999</c:v>
                </c:pt>
                <c:pt idx="58">
                  <c:v>49.072400000000002</c:v>
                </c:pt>
                <c:pt idx="59">
                  <c:v>49.186500000000002</c:v>
                </c:pt>
                <c:pt idx="60">
                  <c:v>49.3095</c:v>
                </c:pt>
                <c:pt idx="61">
                  <c:v>49.443600000000004</c:v>
                </c:pt>
                <c:pt idx="62">
                  <c:v>49.578699999999998</c:v>
                </c:pt>
                <c:pt idx="63">
                  <c:v>49.688099999999999</c:v>
                </c:pt>
                <c:pt idx="64">
                  <c:v>49.827399999999997</c:v>
                </c:pt>
                <c:pt idx="65">
                  <c:v>49.96</c:v>
                </c:pt>
                <c:pt idx="66">
                  <c:v>50.0946</c:v>
                </c:pt>
                <c:pt idx="67">
                  <c:v>50.2166</c:v>
                </c:pt>
                <c:pt idx="68">
                  <c:v>50.356299999999997</c:v>
                </c:pt>
                <c:pt idx="69">
                  <c:v>50.484900000000003</c:v>
                </c:pt>
                <c:pt idx="70">
                  <c:v>50.619599999999998</c:v>
                </c:pt>
                <c:pt idx="71">
                  <c:v>50.747399999999999</c:v>
                </c:pt>
                <c:pt idx="72">
                  <c:v>50.890900000000002</c:v>
                </c:pt>
                <c:pt idx="73">
                  <c:v>51.047699999999999</c:v>
                </c:pt>
                <c:pt idx="74">
                  <c:v>51.192100000000003</c:v>
                </c:pt>
                <c:pt idx="75">
                  <c:v>51.337800000000001</c:v>
                </c:pt>
                <c:pt idx="76">
                  <c:v>51.512599999999999</c:v>
                </c:pt>
                <c:pt idx="77">
                  <c:v>51.692300000000003</c:v>
                </c:pt>
                <c:pt idx="78">
                  <c:v>51.863100000000003</c:v>
                </c:pt>
                <c:pt idx="79">
                  <c:v>52.034399999999998</c:v>
                </c:pt>
                <c:pt idx="80">
                  <c:v>52.223399999999998</c:v>
                </c:pt>
                <c:pt idx="81">
                  <c:v>52.426499999999997</c:v>
                </c:pt>
                <c:pt idx="82">
                  <c:v>52.650399999999998</c:v>
                </c:pt>
                <c:pt idx="83">
                  <c:v>52.839599999999997</c:v>
                </c:pt>
                <c:pt idx="84">
                  <c:v>53.042999999999999</c:v>
                </c:pt>
                <c:pt idx="85">
                  <c:v>53.252099999999999</c:v>
                </c:pt>
                <c:pt idx="86">
                  <c:v>53.470300000000002</c:v>
                </c:pt>
                <c:pt idx="87">
                  <c:v>53.704500000000003</c:v>
                </c:pt>
                <c:pt idx="88">
                  <c:v>53.979399999999998</c:v>
                </c:pt>
                <c:pt idx="89">
                  <c:v>54.265300000000003</c:v>
                </c:pt>
                <c:pt idx="90">
                  <c:v>54.595799999999997</c:v>
                </c:pt>
                <c:pt idx="91">
                  <c:v>54.952199999999998</c:v>
                </c:pt>
                <c:pt idx="92">
                  <c:v>55.307099999999998</c:v>
                </c:pt>
                <c:pt idx="93">
                  <c:v>55.726500000000001</c:v>
                </c:pt>
                <c:pt idx="94">
                  <c:v>56.234099999999998</c:v>
                </c:pt>
                <c:pt idx="95">
                  <c:v>56.824399999999997</c:v>
                </c:pt>
                <c:pt idx="96">
                  <c:v>57.525399999999998</c:v>
                </c:pt>
                <c:pt idx="97">
                  <c:v>58.4435</c:v>
                </c:pt>
                <c:pt idx="98">
                  <c:v>59.82</c:v>
                </c:pt>
                <c:pt idx="99">
                  <c:v>63.783999999999999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'Box 1 - SS2 Data'!$H$23</c:f>
              <c:strCache>
                <c:ptCount val="1"/>
                <c:pt idx="0">
                  <c:v>Intel</c:v>
                </c:pt>
              </c:strCache>
            </c:strRef>
          </c:tx>
          <c:marker>
            <c:symbol val="none"/>
          </c:marker>
          <c:xVal>
            <c:numRef>
              <c:f>'Box 1 - SS2 Data'!$H$24:$H$123</c:f>
              <c:numCache>
                <c:formatCode>0.00</c:formatCode>
                <c:ptCount val="100"/>
                <c:pt idx="0">
                  <c:v>38.153599999999997</c:v>
                </c:pt>
                <c:pt idx="1">
                  <c:v>39.256</c:v>
                </c:pt>
                <c:pt idx="2">
                  <c:v>39.972999999999999</c:v>
                </c:pt>
                <c:pt idx="3">
                  <c:v>40.508099999999999</c:v>
                </c:pt>
                <c:pt idx="4">
                  <c:v>40.944400000000002</c:v>
                </c:pt>
                <c:pt idx="5">
                  <c:v>41.316600000000001</c:v>
                </c:pt>
                <c:pt idx="6">
                  <c:v>41.642699999999998</c:v>
                </c:pt>
                <c:pt idx="7">
                  <c:v>41.934399999999997</c:v>
                </c:pt>
                <c:pt idx="8">
                  <c:v>42.1999</c:v>
                </c:pt>
                <c:pt idx="9">
                  <c:v>42.445999999999998</c:v>
                </c:pt>
                <c:pt idx="10">
                  <c:v>42.677100000000003</c:v>
                </c:pt>
                <c:pt idx="11">
                  <c:v>42.891300000000001</c:v>
                </c:pt>
                <c:pt idx="12">
                  <c:v>43.095100000000002</c:v>
                </c:pt>
                <c:pt idx="13">
                  <c:v>43.291899999999998</c:v>
                </c:pt>
                <c:pt idx="14">
                  <c:v>43.476900000000001</c:v>
                </c:pt>
                <c:pt idx="15">
                  <c:v>43.651499999999999</c:v>
                </c:pt>
                <c:pt idx="16">
                  <c:v>43.819699999999997</c:v>
                </c:pt>
                <c:pt idx="17">
                  <c:v>43.986199999999997</c:v>
                </c:pt>
                <c:pt idx="18">
                  <c:v>44.147599999999997</c:v>
                </c:pt>
                <c:pt idx="19">
                  <c:v>44.3033</c:v>
                </c:pt>
                <c:pt idx="20">
                  <c:v>44.453499999999998</c:v>
                </c:pt>
                <c:pt idx="21">
                  <c:v>44.600999999999999</c:v>
                </c:pt>
                <c:pt idx="22">
                  <c:v>44.744500000000002</c:v>
                </c:pt>
                <c:pt idx="23">
                  <c:v>44.884099999999997</c:v>
                </c:pt>
                <c:pt idx="24">
                  <c:v>45.021000000000001</c:v>
                </c:pt>
                <c:pt idx="25">
                  <c:v>45.155900000000003</c:v>
                </c:pt>
                <c:pt idx="26">
                  <c:v>45.289200000000001</c:v>
                </c:pt>
                <c:pt idx="27">
                  <c:v>45.418700000000001</c:v>
                </c:pt>
                <c:pt idx="28">
                  <c:v>45.549399999999999</c:v>
                </c:pt>
                <c:pt idx="29">
                  <c:v>45.674700000000001</c:v>
                </c:pt>
                <c:pt idx="30">
                  <c:v>45.798400000000001</c:v>
                </c:pt>
                <c:pt idx="31">
                  <c:v>45.923200000000001</c:v>
                </c:pt>
                <c:pt idx="32">
                  <c:v>46.045200000000001</c:v>
                </c:pt>
                <c:pt idx="33">
                  <c:v>46.167299999999997</c:v>
                </c:pt>
                <c:pt idx="34">
                  <c:v>46.288600000000002</c:v>
                </c:pt>
                <c:pt idx="35">
                  <c:v>46.407699999999998</c:v>
                </c:pt>
                <c:pt idx="36">
                  <c:v>46.526600000000002</c:v>
                </c:pt>
                <c:pt idx="37">
                  <c:v>46.6447</c:v>
                </c:pt>
                <c:pt idx="38">
                  <c:v>46.760100000000001</c:v>
                </c:pt>
                <c:pt idx="39">
                  <c:v>46.879300000000001</c:v>
                </c:pt>
                <c:pt idx="40">
                  <c:v>46.994500000000002</c:v>
                </c:pt>
                <c:pt idx="41">
                  <c:v>47.112099999999998</c:v>
                </c:pt>
                <c:pt idx="42">
                  <c:v>47.2273</c:v>
                </c:pt>
                <c:pt idx="43">
                  <c:v>47.341000000000001</c:v>
                </c:pt>
                <c:pt idx="44">
                  <c:v>47.457299999999996</c:v>
                </c:pt>
                <c:pt idx="45">
                  <c:v>47.572099999999999</c:v>
                </c:pt>
                <c:pt idx="46">
                  <c:v>47.685899999999997</c:v>
                </c:pt>
                <c:pt idx="47">
                  <c:v>47.799900000000001</c:v>
                </c:pt>
                <c:pt idx="48">
                  <c:v>47.914499999999997</c:v>
                </c:pt>
                <c:pt idx="49">
                  <c:v>48.029699999999998</c:v>
                </c:pt>
                <c:pt idx="50">
                  <c:v>48.144199999999998</c:v>
                </c:pt>
                <c:pt idx="51">
                  <c:v>48.259</c:v>
                </c:pt>
                <c:pt idx="52">
                  <c:v>48.376899999999999</c:v>
                </c:pt>
                <c:pt idx="53">
                  <c:v>48.495199999999997</c:v>
                </c:pt>
                <c:pt idx="54">
                  <c:v>48.613199999999999</c:v>
                </c:pt>
                <c:pt idx="55">
                  <c:v>48.731499999999997</c:v>
                </c:pt>
                <c:pt idx="56">
                  <c:v>48.849400000000003</c:v>
                </c:pt>
                <c:pt idx="57">
                  <c:v>48.971600000000002</c:v>
                </c:pt>
                <c:pt idx="58">
                  <c:v>49.0931</c:v>
                </c:pt>
                <c:pt idx="59">
                  <c:v>49.214799999999997</c:v>
                </c:pt>
                <c:pt idx="60">
                  <c:v>49.3369</c:v>
                </c:pt>
                <c:pt idx="61">
                  <c:v>49.460500000000003</c:v>
                </c:pt>
                <c:pt idx="62">
                  <c:v>49.587800000000001</c:v>
                </c:pt>
                <c:pt idx="63">
                  <c:v>49.7134</c:v>
                </c:pt>
                <c:pt idx="64">
                  <c:v>49.840600000000002</c:v>
                </c:pt>
                <c:pt idx="65">
                  <c:v>49.970999999999997</c:v>
                </c:pt>
                <c:pt idx="66">
                  <c:v>50.103700000000003</c:v>
                </c:pt>
                <c:pt idx="67">
                  <c:v>50.238799999999998</c:v>
                </c:pt>
                <c:pt idx="68">
                  <c:v>50.375399999999999</c:v>
                </c:pt>
                <c:pt idx="69">
                  <c:v>50.514099999999999</c:v>
                </c:pt>
                <c:pt idx="70">
                  <c:v>50.656199999999998</c:v>
                </c:pt>
                <c:pt idx="71">
                  <c:v>50.801900000000003</c:v>
                </c:pt>
                <c:pt idx="72">
                  <c:v>50.949199999999998</c:v>
                </c:pt>
                <c:pt idx="73">
                  <c:v>51.098700000000001</c:v>
                </c:pt>
                <c:pt idx="74">
                  <c:v>51.252800000000001</c:v>
                </c:pt>
                <c:pt idx="75">
                  <c:v>51.412100000000002</c:v>
                </c:pt>
                <c:pt idx="76">
                  <c:v>51.574100000000001</c:v>
                </c:pt>
                <c:pt idx="77">
                  <c:v>51.7423</c:v>
                </c:pt>
                <c:pt idx="78">
                  <c:v>51.914099999999998</c:v>
                </c:pt>
                <c:pt idx="79">
                  <c:v>52.088900000000002</c:v>
                </c:pt>
                <c:pt idx="80">
                  <c:v>52.272799999999997</c:v>
                </c:pt>
                <c:pt idx="81">
                  <c:v>52.463200000000001</c:v>
                </c:pt>
                <c:pt idx="82">
                  <c:v>52.661099999999998</c:v>
                </c:pt>
                <c:pt idx="83">
                  <c:v>52.866799999999998</c:v>
                </c:pt>
                <c:pt idx="84">
                  <c:v>53.082799999999999</c:v>
                </c:pt>
                <c:pt idx="85">
                  <c:v>53.307600000000001</c:v>
                </c:pt>
                <c:pt idx="86">
                  <c:v>53.543599999999998</c:v>
                </c:pt>
                <c:pt idx="87">
                  <c:v>53.792700000000004</c:v>
                </c:pt>
                <c:pt idx="88">
                  <c:v>54.056399999999996</c:v>
                </c:pt>
                <c:pt idx="89">
                  <c:v>54.341099999999997</c:v>
                </c:pt>
                <c:pt idx="90">
                  <c:v>54.6509</c:v>
                </c:pt>
                <c:pt idx="91">
                  <c:v>54.990099999999998</c:v>
                </c:pt>
                <c:pt idx="92">
                  <c:v>55.363300000000002</c:v>
                </c:pt>
                <c:pt idx="93">
                  <c:v>55.782699999999998</c:v>
                </c:pt>
                <c:pt idx="94">
                  <c:v>56.2639</c:v>
                </c:pt>
                <c:pt idx="95">
                  <c:v>56.833100000000002</c:v>
                </c:pt>
                <c:pt idx="96">
                  <c:v>57.536299999999997</c:v>
                </c:pt>
                <c:pt idx="97">
                  <c:v>58.472299999999997</c:v>
                </c:pt>
                <c:pt idx="98">
                  <c:v>59.954799999999999</c:v>
                </c:pt>
                <c:pt idx="99">
                  <c:v>75.927499999999995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5"/>
          <c:order val="5"/>
          <c:tx>
            <c:v>MTK</c:v>
          </c:tx>
          <c:marker>
            <c:symbol val="none"/>
          </c:marker>
          <c:xVal>
            <c:numRef>
              <c:f>'Box 1 - SS2 Data'!$I$24:$I$123</c:f>
              <c:numCache>
                <c:formatCode>0.00_ </c:formatCode>
                <c:ptCount val="100"/>
                <c:pt idx="0">
                  <c:v>37.989823000000001</c:v>
                </c:pt>
                <c:pt idx="1">
                  <c:v>39.072110000000002</c:v>
                </c:pt>
                <c:pt idx="2">
                  <c:v>39.808970000000002</c:v>
                </c:pt>
                <c:pt idx="3">
                  <c:v>40.502127999999999</c:v>
                </c:pt>
                <c:pt idx="4">
                  <c:v>40.862675000000003</c:v>
                </c:pt>
                <c:pt idx="5">
                  <c:v>41.233524000000003</c:v>
                </c:pt>
                <c:pt idx="6">
                  <c:v>41.564787000000003</c:v>
                </c:pt>
                <c:pt idx="7">
                  <c:v>41.898775999999998</c:v>
                </c:pt>
                <c:pt idx="8">
                  <c:v>42.080024000000002</c:v>
                </c:pt>
                <c:pt idx="9">
                  <c:v>42.321280000000002</c:v>
                </c:pt>
                <c:pt idx="10">
                  <c:v>42.563516</c:v>
                </c:pt>
                <c:pt idx="11">
                  <c:v>42.787652000000001</c:v>
                </c:pt>
                <c:pt idx="12">
                  <c:v>42.911932</c:v>
                </c:pt>
                <c:pt idx="13">
                  <c:v>43.206119999999999</c:v>
                </c:pt>
                <c:pt idx="14">
                  <c:v>43.381019999999999</c:v>
                </c:pt>
                <c:pt idx="15">
                  <c:v>43.517636000000003</c:v>
                </c:pt>
                <c:pt idx="16">
                  <c:v>43.649476999999997</c:v>
                </c:pt>
                <c:pt idx="17">
                  <c:v>43.793999999999997</c:v>
                </c:pt>
                <c:pt idx="18">
                  <c:v>43.968989999999998</c:v>
                </c:pt>
                <c:pt idx="19">
                  <c:v>44.099739999999997</c:v>
                </c:pt>
                <c:pt idx="20">
                  <c:v>44.314833</c:v>
                </c:pt>
                <c:pt idx="21">
                  <c:v>44.459803999999998</c:v>
                </c:pt>
                <c:pt idx="22">
                  <c:v>44.614713000000002</c:v>
                </c:pt>
                <c:pt idx="23">
                  <c:v>44.748116000000003</c:v>
                </c:pt>
                <c:pt idx="24">
                  <c:v>44.890925000000003</c:v>
                </c:pt>
                <c:pt idx="25">
                  <c:v>45.017018</c:v>
                </c:pt>
                <c:pt idx="26">
                  <c:v>45.153877999999999</c:v>
                </c:pt>
                <c:pt idx="27">
                  <c:v>45.30068</c:v>
                </c:pt>
                <c:pt idx="28">
                  <c:v>45.411937999999999</c:v>
                </c:pt>
                <c:pt idx="29">
                  <c:v>45.520899999999997</c:v>
                </c:pt>
                <c:pt idx="30">
                  <c:v>45.621954000000002</c:v>
                </c:pt>
                <c:pt idx="31">
                  <c:v>45.740707999999998</c:v>
                </c:pt>
                <c:pt idx="32">
                  <c:v>45.848390999999999</c:v>
                </c:pt>
                <c:pt idx="33">
                  <c:v>45.976695999999997</c:v>
                </c:pt>
                <c:pt idx="34">
                  <c:v>46.070715</c:v>
                </c:pt>
                <c:pt idx="35">
                  <c:v>46.248624</c:v>
                </c:pt>
                <c:pt idx="36">
                  <c:v>46.347873999999997</c:v>
                </c:pt>
                <c:pt idx="37">
                  <c:v>46.451708000000004</c:v>
                </c:pt>
                <c:pt idx="38">
                  <c:v>46.537092000000001</c:v>
                </c:pt>
                <c:pt idx="39">
                  <c:v>46.653260000000003</c:v>
                </c:pt>
                <c:pt idx="40">
                  <c:v>46.767409000000001</c:v>
                </c:pt>
                <c:pt idx="41">
                  <c:v>46.875003999999997</c:v>
                </c:pt>
                <c:pt idx="42">
                  <c:v>47.039740999999999</c:v>
                </c:pt>
                <c:pt idx="43">
                  <c:v>47.165571999999997</c:v>
                </c:pt>
                <c:pt idx="44">
                  <c:v>47.296444999999999</c:v>
                </c:pt>
                <c:pt idx="45">
                  <c:v>47.415412000000003</c:v>
                </c:pt>
                <c:pt idx="46">
                  <c:v>47.583258999999998</c:v>
                </c:pt>
                <c:pt idx="47">
                  <c:v>47.687016</c:v>
                </c:pt>
                <c:pt idx="48">
                  <c:v>47.776369000000003</c:v>
                </c:pt>
                <c:pt idx="49">
                  <c:v>47.894199999999998</c:v>
                </c:pt>
                <c:pt idx="50">
                  <c:v>47.957804000000003</c:v>
                </c:pt>
                <c:pt idx="51">
                  <c:v>48.055155999999997</c:v>
                </c:pt>
                <c:pt idx="52">
                  <c:v>48.231544999999997</c:v>
                </c:pt>
                <c:pt idx="53">
                  <c:v>48.336931999999997</c:v>
                </c:pt>
                <c:pt idx="54">
                  <c:v>48.442439999999998</c:v>
                </c:pt>
                <c:pt idx="55">
                  <c:v>48.576124</c:v>
                </c:pt>
                <c:pt idx="56">
                  <c:v>48.707228000000001</c:v>
                </c:pt>
                <c:pt idx="57">
                  <c:v>48.853333999999997</c:v>
                </c:pt>
                <c:pt idx="58">
                  <c:v>49.033138000000001</c:v>
                </c:pt>
                <c:pt idx="59">
                  <c:v>49.170920000000002</c:v>
                </c:pt>
                <c:pt idx="60">
                  <c:v>49.266902000000002</c:v>
                </c:pt>
                <c:pt idx="61">
                  <c:v>49.371665999999998</c:v>
                </c:pt>
                <c:pt idx="62">
                  <c:v>49.472814999999997</c:v>
                </c:pt>
                <c:pt idx="63">
                  <c:v>49.610031999999997</c:v>
                </c:pt>
                <c:pt idx="64">
                  <c:v>49.705755000000003</c:v>
                </c:pt>
                <c:pt idx="65">
                  <c:v>49.813184</c:v>
                </c:pt>
                <c:pt idx="66">
                  <c:v>49.947429999999997</c:v>
                </c:pt>
                <c:pt idx="67">
                  <c:v>50.105559999999997</c:v>
                </c:pt>
                <c:pt idx="68">
                  <c:v>50.256856999999997</c:v>
                </c:pt>
                <c:pt idx="69">
                  <c:v>50.427750000000003</c:v>
                </c:pt>
                <c:pt idx="70">
                  <c:v>50.577199</c:v>
                </c:pt>
                <c:pt idx="71">
                  <c:v>50.743859999999998</c:v>
                </c:pt>
                <c:pt idx="72">
                  <c:v>50.846801999999997</c:v>
                </c:pt>
                <c:pt idx="73">
                  <c:v>51.028903999999997</c:v>
                </c:pt>
                <c:pt idx="74">
                  <c:v>51.205824999999997</c:v>
                </c:pt>
                <c:pt idx="75">
                  <c:v>51.389859999999999</c:v>
                </c:pt>
                <c:pt idx="76">
                  <c:v>51.586438999999999</c:v>
                </c:pt>
                <c:pt idx="77">
                  <c:v>51.741835999999999</c:v>
                </c:pt>
                <c:pt idx="78">
                  <c:v>51.910229000000001</c:v>
                </c:pt>
                <c:pt idx="79">
                  <c:v>52.050220000000003</c:v>
                </c:pt>
                <c:pt idx="80">
                  <c:v>52.203287000000003</c:v>
                </c:pt>
                <c:pt idx="81">
                  <c:v>52.365786</c:v>
                </c:pt>
                <c:pt idx="82">
                  <c:v>52.553825000000003</c:v>
                </c:pt>
                <c:pt idx="83">
                  <c:v>52.726976000000001</c:v>
                </c:pt>
                <c:pt idx="84">
                  <c:v>52.952815000000001</c:v>
                </c:pt>
                <c:pt idx="85">
                  <c:v>53.139704000000002</c:v>
                </c:pt>
                <c:pt idx="86">
                  <c:v>53.365887000000001</c:v>
                </c:pt>
                <c:pt idx="87">
                  <c:v>53.584907999999999</c:v>
                </c:pt>
                <c:pt idx="88">
                  <c:v>53.764335000000003</c:v>
                </c:pt>
                <c:pt idx="89">
                  <c:v>54.165210000000002</c:v>
                </c:pt>
                <c:pt idx="90">
                  <c:v>54.593310000000002</c:v>
                </c:pt>
                <c:pt idx="91">
                  <c:v>54.950420000000001</c:v>
                </c:pt>
                <c:pt idx="92">
                  <c:v>55.153509999999997</c:v>
                </c:pt>
                <c:pt idx="93">
                  <c:v>55.461390000000002</c:v>
                </c:pt>
                <c:pt idx="94">
                  <c:v>55.731650000000002</c:v>
                </c:pt>
                <c:pt idx="95">
                  <c:v>56.237284000000002</c:v>
                </c:pt>
                <c:pt idx="96">
                  <c:v>56.911943999999998</c:v>
                </c:pt>
                <c:pt idx="97">
                  <c:v>58.310367999999997</c:v>
                </c:pt>
                <c:pt idx="98">
                  <c:v>60.049087</c:v>
                </c:pt>
                <c:pt idx="99">
                  <c:v>68.503399999999999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6"/>
          <c:order val="6"/>
          <c:tx>
            <c:v>Ericsson</c:v>
          </c:tx>
          <c:marker>
            <c:symbol val="none"/>
          </c:marker>
          <c:xVal>
            <c:numRef>
              <c:f>'Box 1 - SS2 Data'!$J$24:$J$123</c:f>
              <c:numCache>
                <c:formatCode>0.00</c:formatCode>
                <c:ptCount val="100"/>
                <c:pt idx="0">
                  <c:v>38.341999999999999</c:v>
                </c:pt>
                <c:pt idx="1">
                  <c:v>39.762799999999999</c:v>
                </c:pt>
                <c:pt idx="2">
                  <c:v>40.586399999999998</c:v>
                </c:pt>
                <c:pt idx="3">
                  <c:v>41.021599999999999</c:v>
                </c:pt>
                <c:pt idx="4">
                  <c:v>41.337000000000003</c:v>
                </c:pt>
                <c:pt idx="5">
                  <c:v>41.702800000000003</c:v>
                </c:pt>
                <c:pt idx="6">
                  <c:v>42.121699999999997</c:v>
                </c:pt>
                <c:pt idx="7">
                  <c:v>42.356200000000001</c:v>
                </c:pt>
                <c:pt idx="8">
                  <c:v>42.6813</c:v>
                </c:pt>
                <c:pt idx="9">
                  <c:v>42.9084</c:v>
                </c:pt>
                <c:pt idx="10">
                  <c:v>43.098100000000002</c:v>
                </c:pt>
                <c:pt idx="11">
                  <c:v>43.282699999999998</c:v>
                </c:pt>
                <c:pt idx="12">
                  <c:v>43.511800000000001</c:v>
                </c:pt>
                <c:pt idx="13">
                  <c:v>43.634999999999998</c:v>
                </c:pt>
                <c:pt idx="14">
                  <c:v>43.772300000000001</c:v>
                </c:pt>
                <c:pt idx="15">
                  <c:v>43.868600000000001</c:v>
                </c:pt>
                <c:pt idx="16">
                  <c:v>44.020899999999997</c:v>
                </c:pt>
                <c:pt idx="17">
                  <c:v>44.154499999999999</c:v>
                </c:pt>
                <c:pt idx="18">
                  <c:v>44.329700000000003</c:v>
                </c:pt>
                <c:pt idx="19">
                  <c:v>44.501100000000001</c:v>
                </c:pt>
                <c:pt idx="20">
                  <c:v>44.586599999999997</c:v>
                </c:pt>
                <c:pt idx="21">
                  <c:v>44.7607</c:v>
                </c:pt>
                <c:pt idx="22">
                  <c:v>44.934199999999997</c:v>
                </c:pt>
                <c:pt idx="23">
                  <c:v>45.020099999999999</c:v>
                </c:pt>
                <c:pt idx="24">
                  <c:v>45.136899999999997</c:v>
                </c:pt>
                <c:pt idx="25">
                  <c:v>45.2575</c:v>
                </c:pt>
                <c:pt idx="26">
                  <c:v>45.355400000000003</c:v>
                </c:pt>
                <c:pt idx="27">
                  <c:v>45.480800000000002</c:v>
                </c:pt>
                <c:pt idx="28">
                  <c:v>45.64</c:v>
                </c:pt>
                <c:pt idx="29">
                  <c:v>45.758200000000002</c:v>
                </c:pt>
                <c:pt idx="30">
                  <c:v>45.790999999999997</c:v>
                </c:pt>
                <c:pt idx="31">
                  <c:v>45.960799999999999</c:v>
                </c:pt>
                <c:pt idx="32">
                  <c:v>46.047199999999997</c:v>
                </c:pt>
                <c:pt idx="33">
                  <c:v>46.155999999999999</c:v>
                </c:pt>
                <c:pt idx="34">
                  <c:v>46.276600000000002</c:v>
                </c:pt>
                <c:pt idx="35">
                  <c:v>46.502499999999998</c:v>
                </c:pt>
                <c:pt idx="36">
                  <c:v>46.628999999999998</c:v>
                </c:pt>
                <c:pt idx="37">
                  <c:v>46.686500000000002</c:v>
                </c:pt>
                <c:pt idx="38">
                  <c:v>46.895699999999998</c:v>
                </c:pt>
                <c:pt idx="39">
                  <c:v>46.985300000000002</c:v>
                </c:pt>
                <c:pt idx="40">
                  <c:v>47.133000000000003</c:v>
                </c:pt>
                <c:pt idx="41">
                  <c:v>47.184699999999999</c:v>
                </c:pt>
                <c:pt idx="42">
                  <c:v>47.291200000000003</c:v>
                </c:pt>
                <c:pt idx="43">
                  <c:v>47.444000000000003</c:v>
                </c:pt>
                <c:pt idx="44">
                  <c:v>47.5702</c:v>
                </c:pt>
                <c:pt idx="45">
                  <c:v>47.672400000000003</c:v>
                </c:pt>
                <c:pt idx="46">
                  <c:v>47.772599999999997</c:v>
                </c:pt>
                <c:pt idx="47">
                  <c:v>47.883499999999998</c:v>
                </c:pt>
                <c:pt idx="48">
                  <c:v>47.98</c:v>
                </c:pt>
                <c:pt idx="49">
                  <c:v>48.0717</c:v>
                </c:pt>
                <c:pt idx="50">
                  <c:v>48.170400000000001</c:v>
                </c:pt>
                <c:pt idx="51">
                  <c:v>48.306199999999997</c:v>
                </c:pt>
                <c:pt idx="52">
                  <c:v>48.429299999999998</c:v>
                </c:pt>
                <c:pt idx="53">
                  <c:v>48.5349</c:v>
                </c:pt>
                <c:pt idx="54">
                  <c:v>48.680999999999997</c:v>
                </c:pt>
                <c:pt idx="55">
                  <c:v>48.821399999999997</c:v>
                </c:pt>
                <c:pt idx="56">
                  <c:v>48.930199999999999</c:v>
                </c:pt>
                <c:pt idx="57">
                  <c:v>49.150399999999998</c:v>
                </c:pt>
                <c:pt idx="58">
                  <c:v>49.236899999999999</c:v>
                </c:pt>
                <c:pt idx="59">
                  <c:v>49.340899999999998</c:v>
                </c:pt>
                <c:pt idx="60">
                  <c:v>49.527999999999999</c:v>
                </c:pt>
                <c:pt idx="61">
                  <c:v>49.658200000000001</c:v>
                </c:pt>
                <c:pt idx="62">
                  <c:v>49.752600000000001</c:v>
                </c:pt>
                <c:pt idx="63">
                  <c:v>49.909700000000001</c:v>
                </c:pt>
                <c:pt idx="64">
                  <c:v>50.095999999999997</c:v>
                </c:pt>
                <c:pt idx="65">
                  <c:v>50.212000000000003</c:v>
                </c:pt>
                <c:pt idx="66">
                  <c:v>50.301600000000001</c:v>
                </c:pt>
                <c:pt idx="67">
                  <c:v>50.433999999999997</c:v>
                </c:pt>
                <c:pt idx="68">
                  <c:v>50.549399999999999</c:v>
                </c:pt>
                <c:pt idx="69">
                  <c:v>50.696599999999997</c:v>
                </c:pt>
                <c:pt idx="70">
                  <c:v>50.866100000000003</c:v>
                </c:pt>
                <c:pt idx="71">
                  <c:v>51.050600000000003</c:v>
                </c:pt>
                <c:pt idx="72">
                  <c:v>51.214300000000001</c:v>
                </c:pt>
                <c:pt idx="73">
                  <c:v>51.372599999999998</c:v>
                </c:pt>
                <c:pt idx="74">
                  <c:v>51.560299999999998</c:v>
                </c:pt>
                <c:pt idx="75">
                  <c:v>51.735399999999998</c:v>
                </c:pt>
                <c:pt idx="76">
                  <c:v>51.837699999999998</c:v>
                </c:pt>
                <c:pt idx="77">
                  <c:v>52.0261</c:v>
                </c:pt>
                <c:pt idx="78">
                  <c:v>52.173999999999999</c:v>
                </c:pt>
                <c:pt idx="79">
                  <c:v>52.344799999999999</c:v>
                </c:pt>
                <c:pt idx="80">
                  <c:v>52.518099999999997</c:v>
                </c:pt>
                <c:pt idx="81">
                  <c:v>52.659700000000001</c:v>
                </c:pt>
                <c:pt idx="82">
                  <c:v>52.870600000000003</c:v>
                </c:pt>
                <c:pt idx="83">
                  <c:v>53.0398</c:v>
                </c:pt>
                <c:pt idx="84">
                  <c:v>53.273400000000002</c:v>
                </c:pt>
                <c:pt idx="85">
                  <c:v>53.655500000000004</c:v>
                </c:pt>
                <c:pt idx="86">
                  <c:v>53.949300000000001</c:v>
                </c:pt>
                <c:pt idx="87">
                  <c:v>54.339599999999997</c:v>
                </c:pt>
                <c:pt idx="88">
                  <c:v>54.5214</c:v>
                </c:pt>
                <c:pt idx="89">
                  <c:v>54.995399999999997</c:v>
                </c:pt>
                <c:pt idx="90">
                  <c:v>55.176900000000003</c:v>
                </c:pt>
                <c:pt idx="91">
                  <c:v>55.545299999999997</c:v>
                </c:pt>
                <c:pt idx="92">
                  <c:v>55.689399999999999</c:v>
                </c:pt>
                <c:pt idx="93">
                  <c:v>56.002600000000001</c:v>
                </c:pt>
                <c:pt idx="94">
                  <c:v>56.503700000000002</c:v>
                </c:pt>
                <c:pt idx="95">
                  <c:v>57.122300000000003</c:v>
                </c:pt>
                <c:pt idx="96">
                  <c:v>57.599600000000002</c:v>
                </c:pt>
                <c:pt idx="97">
                  <c:v>58.856099999999998</c:v>
                </c:pt>
                <c:pt idx="98">
                  <c:v>60.683999999999997</c:v>
                </c:pt>
                <c:pt idx="99">
                  <c:v>69.836799999999997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'Box 1 - SS2 Data'!$K$23</c:f>
              <c:strCache>
                <c:ptCount val="1"/>
                <c:pt idx="0">
                  <c:v>ZTE</c:v>
                </c:pt>
              </c:strCache>
            </c:strRef>
          </c:tx>
          <c:marker>
            <c:symbol val="none"/>
          </c:marker>
          <c:xVal>
            <c:numRef>
              <c:f>'Box 1 - SS2 Data'!$K$24:$K$123</c:f>
              <c:numCache>
                <c:formatCode>0.00_ </c:formatCode>
                <c:ptCount val="100"/>
                <c:pt idx="0">
                  <c:v>35.351799999999997</c:v>
                </c:pt>
                <c:pt idx="1">
                  <c:v>36.794499999999999</c:v>
                </c:pt>
                <c:pt idx="2">
                  <c:v>37.598100000000002</c:v>
                </c:pt>
                <c:pt idx="3">
                  <c:v>38.286499999999997</c:v>
                </c:pt>
                <c:pt idx="4">
                  <c:v>38.907499999999999</c:v>
                </c:pt>
                <c:pt idx="5">
                  <c:v>39.408999999999999</c:v>
                </c:pt>
                <c:pt idx="6">
                  <c:v>39.854799999999997</c:v>
                </c:pt>
                <c:pt idx="7">
                  <c:v>40.272599999999997</c:v>
                </c:pt>
                <c:pt idx="8">
                  <c:v>40.610500000000002</c:v>
                </c:pt>
                <c:pt idx="9">
                  <c:v>40.929099999999998</c:v>
                </c:pt>
                <c:pt idx="10">
                  <c:v>41.216799999999999</c:v>
                </c:pt>
                <c:pt idx="11">
                  <c:v>41.500399999999999</c:v>
                </c:pt>
                <c:pt idx="12">
                  <c:v>41.785699999999999</c:v>
                </c:pt>
                <c:pt idx="13">
                  <c:v>42.046599999999998</c:v>
                </c:pt>
                <c:pt idx="14">
                  <c:v>42.313200000000002</c:v>
                </c:pt>
                <c:pt idx="15">
                  <c:v>42.538800000000002</c:v>
                </c:pt>
                <c:pt idx="16">
                  <c:v>42.753399999999999</c:v>
                </c:pt>
                <c:pt idx="17">
                  <c:v>42.9617</c:v>
                </c:pt>
                <c:pt idx="18">
                  <c:v>43.168700000000001</c:v>
                </c:pt>
                <c:pt idx="19">
                  <c:v>43.372500000000002</c:v>
                </c:pt>
                <c:pt idx="20">
                  <c:v>43.577199999999998</c:v>
                </c:pt>
                <c:pt idx="21">
                  <c:v>43.7774</c:v>
                </c:pt>
                <c:pt idx="22">
                  <c:v>43.971699999999998</c:v>
                </c:pt>
                <c:pt idx="23">
                  <c:v>44.1614</c:v>
                </c:pt>
                <c:pt idx="24">
                  <c:v>44.3215</c:v>
                </c:pt>
                <c:pt idx="25">
                  <c:v>44.505000000000003</c:v>
                </c:pt>
                <c:pt idx="26">
                  <c:v>44.686700000000002</c:v>
                </c:pt>
                <c:pt idx="27">
                  <c:v>44.859699999999997</c:v>
                </c:pt>
                <c:pt idx="28">
                  <c:v>45.034799999999997</c:v>
                </c:pt>
                <c:pt idx="29">
                  <c:v>45.197699999999998</c:v>
                </c:pt>
                <c:pt idx="30">
                  <c:v>45.352200000000003</c:v>
                </c:pt>
                <c:pt idx="31">
                  <c:v>45.512700000000002</c:v>
                </c:pt>
                <c:pt idx="32">
                  <c:v>45.665999999999997</c:v>
                </c:pt>
                <c:pt idx="33">
                  <c:v>45.820900000000002</c:v>
                </c:pt>
                <c:pt idx="34">
                  <c:v>45.951799999999999</c:v>
                </c:pt>
                <c:pt idx="35">
                  <c:v>46.119700000000002</c:v>
                </c:pt>
                <c:pt idx="36">
                  <c:v>46.271299999999997</c:v>
                </c:pt>
                <c:pt idx="37">
                  <c:v>46.4163</c:v>
                </c:pt>
                <c:pt idx="38">
                  <c:v>46.547600000000003</c:v>
                </c:pt>
                <c:pt idx="39">
                  <c:v>46.682200000000002</c:v>
                </c:pt>
                <c:pt idx="40">
                  <c:v>46.836500000000001</c:v>
                </c:pt>
                <c:pt idx="41">
                  <c:v>46.980499999999999</c:v>
                </c:pt>
                <c:pt idx="42">
                  <c:v>47.116100000000003</c:v>
                </c:pt>
                <c:pt idx="43">
                  <c:v>47.258299999999998</c:v>
                </c:pt>
                <c:pt idx="44">
                  <c:v>47.3919</c:v>
                </c:pt>
                <c:pt idx="45">
                  <c:v>47.530299999999997</c:v>
                </c:pt>
                <c:pt idx="46">
                  <c:v>47.672699999999999</c:v>
                </c:pt>
                <c:pt idx="47">
                  <c:v>47.824599999999997</c:v>
                </c:pt>
                <c:pt idx="48">
                  <c:v>47.962800000000001</c:v>
                </c:pt>
                <c:pt idx="49">
                  <c:v>48.112299999999998</c:v>
                </c:pt>
                <c:pt idx="50">
                  <c:v>48.243899999999996</c:v>
                </c:pt>
                <c:pt idx="51">
                  <c:v>48.3964</c:v>
                </c:pt>
                <c:pt idx="52">
                  <c:v>48.540799999999997</c:v>
                </c:pt>
                <c:pt idx="53">
                  <c:v>48.692500000000003</c:v>
                </c:pt>
                <c:pt idx="54">
                  <c:v>48.848100000000002</c:v>
                </c:pt>
                <c:pt idx="55">
                  <c:v>48.995399999999997</c:v>
                </c:pt>
                <c:pt idx="56">
                  <c:v>49.1449</c:v>
                </c:pt>
                <c:pt idx="57">
                  <c:v>49.2836</c:v>
                </c:pt>
                <c:pt idx="58">
                  <c:v>49.438000000000002</c:v>
                </c:pt>
                <c:pt idx="59">
                  <c:v>49.581600000000002</c:v>
                </c:pt>
                <c:pt idx="60">
                  <c:v>49.743200000000002</c:v>
                </c:pt>
                <c:pt idx="61">
                  <c:v>49.905200000000001</c:v>
                </c:pt>
                <c:pt idx="62">
                  <c:v>50.051699999999997</c:v>
                </c:pt>
                <c:pt idx="63">
                  <c:v>50.219799999999999</c:v>
                </c:pt>
                <c:pt idx="64">
                  <c:v>50.385800000000003</c:v>
                </c:pt>
                <c:pt idx="65">
                  <c:v>50.559399999999997</c:v>
                </c:pt>
                <c:pt idx="66">
                  <c:v>50.720700000000001</c:v>
                </c:pt>
                <c:pt idx="67">
                  <c:v>50.874200000000002</c:v>
                </c:pt>
                <c:pt idx="68">
                  <c:v>51.018799999999999</c:v>
                </c:pt>
                <c:pt idx="69">
                  <c:v>51.174799999999998</c:v>
                </c:pt>
                <c:pt idx="70">
                  <c:v>51.323599999999999</c:v>
                </c:pt>
                <c:pt idx="71">
                  <c:v>51.505499999999998</c:v>
                </c:pt>
                <c:pt idx="72">
                  <c:v>51.673499999999997</c:v>
                </c:pt>
                <c:pt idx="73">
                  <c:v>51.854199999999999</c:v>
                </c:pt>
                <c:pt idx="74">
                  <c:v>52.0214</c:v>
                </c:pt>
                <c:pt idx="75">
                  <c:v>52.203800000000001</c:v>
                </c:pt>
                <c:pt idx="76">
                  <c:v>52.402900000000002</c:v>
                </c:pt>
                <c:pt idx="77">
                  <c:v>52.549300000000002</c:v>
                </c:pt>
                <c:pt idx="78">
                  <c:v>52.756300000000003</c:v>
                </c:pt>
                <c:pt idx="79">
                  <c:v>52.968299999999999</c:v>
                </c:pt>
                <c:pt idx="80">
                  <c:v>53.184600000000003</c:v>
                </c:pt>
                <c:pt idx="81">
                  <c:v>53.378700000000002</c:v>
                </c:pt>
                <c:pt idx="82">
                  <c:v>53.600099999999998</c:v>
                </c:pt>
                <c:pt idx="83">
                  <c:v>53.841900000000003</c:v>
                </c:pt>
                <c:pt idx="84">
                  <c:v>54.128799999999998</c:v>
                </c:pt>
                <c:pt idx="85">
                  <c:v>54.372599999999998</c:v>
                </c:pt>
                <c:pt idx="86">
                  <c:v>54.627000000000002</c:v>
                </c:pt>
                <c:pt idx="87">
                  <c:v>54.912999999999997</c:v>
                </c:pt>
                <c:pt idx="88">
                  <c:v>55.218600000000002</c:v>
                </c:pt>
                <c:pt idx="89">
                  <c:v>55.542099999999998</c:v>
                </c:pt>
                <c:pt idx="90">
                  <c:v>55.909500000000001</c:v>
                </c:pt>
                <c:pt idx="91">
                  <c:v>56.301299999999998</c:v>
                </c:pt>
                <c:pt idx="92">
                  <c:v>56.676900000000003</c:v>
                </c:pt>
                <c:pt idx="93">
                  <c:v>57.154699999999998</c:v>
                </c:pt>
                <c:pt idx="94">
                  <c:v>57.645899999999997</c:v>
                </c:pt>
                <c:pt idx="95">
                  <c:v>58.2346</c:v>
                </c:pt>
                <c:pt idx="96">
                  <c:v>58.9831</c:v>
                </c:pt>
                <c:pt idx="97">
                  <c:v>59.963099999999997</c:v>
                </c:pt>
                <c:pt idx="98">
                  <c:v>61.1736</c:v>
                </c:pt>
                <c:pt idx="99">
                  <c:v>63.871699999999997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8"/>
          <c:order val="8"/>
          <c:tx>
            <c:v>TOSHIBA</c:v>
          </c:tx>
          <c:marker>
            <c:symbol val="none"/>
          </c:marker>
          <c:xVal>
            <c:numRef>
              <c:f>'Box 1 - SS2 Data'!$L$24:$L$123</c:f>
              <c:numCache>
                <c:formatCode>0.00_ </c:formatCode>
                <c:ptCount val="100"/>
                <c:pt idx="0">
                  <c:v>38.830800000000004</c:v>
                </c:pt>
                <c:pt idx="1">
                  <c:v>39.837400000000002</c:v>
                </c:pt>
                <c:pt idx="2">
                  <c:v>40.485500000000002</c:v>
                </c:pt>
                <c:pt idx="3">
                  <c:v>40.979100000000003</c:v>
                </c:pt>
                <c:pt idx="4">
                  <c:v>41.3827</c:v>
                </c:pt>
                <c:pt idx="5">
                  <c:v>41.7318</c:v>
                </c:pt>
                <c:pt idx="6">
                  <c:v>42.043399999999998</c:v>
                </c:pt>
                <c:pt idx="7">
                  <c:v>42.327599999999997</c:v>
                </c:pt>
                <c:pt idx="8">
                  <c:v>42.585700000000003</c:v>
                </c:pt>
                <c:pt idx="9">
                  <c:v>42.820300000000003</c:v>
                </c:pt>
                <c:pt idx="10">
                  <c:v>43.039900000000003</c:v>
                </c:pt>
                <c:pt idx="11">
                  <c:v>43.249299999999998</c:v>
                </c:pt>
                <c:pt idx="12">
                  <c:v>43.444000000000003</c:v>
                </c:pt>
                <c:pt idx="13">
                  <c:v>43.631100000000004</c:v>
                </c:pt>
                <c:pt idx="14">
                  <c:v>43.81</c:v>
                </c:pt>
                <c:pt idx="15">
                  <c:v>43.981999999999999</c:v>
                </c:pt>
                <c:pt idx="16">
                  <c:v>44.1464</c:v>
                </c:pt>
                <c:pt idx="17">
                  <c:v>44.3078</c:v>
                </c:pt>
                <c:pt idx="18">
                  <c:v>44.462499999999999</c:v>
                </c:pt>
                <c:pt idx="19">
                  <c:v>44.6143</c:v>
                </c:pt>
                <c:pt idx="20">
                  <c:v>44.759700000000002</c:v>
                </c:pt>
                <c:pt idx="21">
                  <c:v>44.904200000000003</c:v>
                </c:pt>
                <c:pt idx="22">
                  <c:v>45.044699999999999</c:v>
                </c:pt>
                <c:pt idx="23">
                  <c:v>45.1828</c:v>
                </c:pt>
                <c:pt idx="24">
                  <c:v>45.317799999999998</c:v>
                </c:pt>
                <c:pt idx="25">
                  <c:v>45.450299999999999</c:v>
                </c:pt>
                <c:pt idx="26">
                  <c:v>45.579799999999999</c:v>
                </c:pt>
                <c:pt idx="27">
                  <c:v>45.707999999999998</c:v>
                </c:pt>
                <c:pt idx="28">
                  <c:v>45.835500000000003</c:v>
                </c:pt>
                <c:pt idx="29">
                  <c:v>45.960500000000003</c:v>
                </c:pt>
                <c:pt idx="30">
                  <c:v>46.083199999999998</c:v>
                </c:pt>
                <c:pt idx="31">
                  <c:v>46.205399999999997</c:v>
                </c:pt>
                <c:pt idx="32">
                  <c:v>46.326700000000002</c:v>
                </c:pt>
                <c:pt idx="33">
                  <c:v>46.445599999999999</c:v>
                </c:pt>
                <c:pt idx="34">
                  <c:v>46.565899999999999</c:v>
                </c:pt>
                <c:pt idx="35">
                  <c:v>46.682400000000001</c:v>
                </c:pt>
                <c:pt idx="36">
                  <c:v>46.798999999999999</c:v>
                </c:pt>
                <c:pt idx="37">
                  <c:v>46.915399999999998</c:v>
                </c:pt>
                <c:pt idx="38">
                  <c:v>47.031500000000001</c:v>
                </c:pt>
                <c:pt idx="39">
                  <c:v>47.146599999999999</c:v>
                </c:pt>
                <c:pt idx="40">
                  <c:v>47.261000000000003</c:v>
                </c:pt>
                <c:pt idx="41">
                  <c:v>47.375</c:v>
                </c:pt>
                <c:pt idx="42">
                  <c:v>47.4878</c:v>
                </c:pt>
                <c:pt idx="43">
                  <c:v>47.601599999999998</c:v>
                </c:pt>
                <c:pt idx="44">
                  <c:v>47.716299999999997</c:v>
                </c:pt>
                <c:pt idx="45">
                  <c:v>47.829599999999999</c:v>
                </c:pt>
                <c:pt idx="46">
                  <c:v>47.944499999999998</c:v>
                </c:pt>
                <c:pt idx="47">
                  <c:v>48.0593</c:v>
                </c:pt>
                <c:pt idx="48">
                  <c:v>48.173999999999999</c:v>
                </c:pt>
                <c:pt idx="49">
                  <c:v>48.2879</c:v>
                </c:pt>
                <c:pt idx="50">
                  <c:v>48.402299999999997</c:v>
                </c:pt>
                <c:pt idx="51">
                  <c:v>48.5184</c:v>
                </c:pt>
                <c:pt idx="52">
                  <c:v>48.634300000000003</c:v>
                </c:pt>
                <c:pt idx="53">
                  <c:v>48.751399999999997</c:v>
                </c:pt>
                <c:pt idx="54">
                  <c:v>48.868200000000002</c:v>
                </c:pt>
                <c:pt idx="55">
                  <c:v>48.986400000000003</c:v>
                </c:pt>
                <c:pt idx="56">
                  <c:v>49.105200000000004</c:v>
                </c:pt>
                <c:pt idx="57">
                  <c:v>49.226100000000002</c:v>
                </c:pt>
                <c:pt idx="58">
                  <c:v>49.345999999999997</c:v>
                </c:pt>
                <c:pt idx="59">
                  <c:v>49.466999999999999</c:v>
                </c:pt>
                <c:pt idx="60">
                  <c:v>49.589500000000001</c:v>
                </c:pt>
                <c:pt idx="61">
                  <c:v>49.7134</c:v>
                </c:pt>
                <c:pt idx="62">
                  <c:v>49.836199999999998</c:v>
                </c:pt>
                <c:pt idx="63">
                  <c:v>49.962000000000003</c:v>
                </c:pt>
                <c:pt idx="64">
                  <c:v>50.089399999999998</c:v>
                </c:pt>
                <c:pt idx="65">
                  <c:v>50.219200000000001</c:v>
                </c:pt>
                <c:pt idx="66">
                  <c:v>50.351700000000001</c:v>
                </c:pt>
                <c:pt idx="67">
                  <c:v>50.484400000000001</c:v>
                </c:pt>
                <c:pt idx="68">
                  <c:v>50.621000000000002</c:v>
                </c:pt>
                <c:pt idx="69">
                  <c:v>50.759700000000002</c:v>
                </c:pt>
                <c:pt idx="70">
                  <c:v>50.9009</c:v>
                </c:pt>
                <c:pt idx="71">
                  <c:v>51.044600000000003</c:v>
                </c:pt>
                <c:pt idx="72">
                  <c:v>51.192999999999998</c:v>
                </c:pt>
                <c:pt idx="73">
                  <c:v>51.343000000000004</c:v>
                </c:pt>
                <c:pt idx="74">
                  <c:v>51.496600000000001</c:v>
                </c:pt>
                <c:pt idx="75">
                  <c:v>51.654000000000003</c:v>
                </c:pt>
                <c:pt idx="76">
                  <c:v>51.813099999999999</c:v>
                </c:pt>
                <c:pt idx="77">
                  <c:v>51.977400000000003</c:v>
                </c:pt>
                <c:pt idx="78">
                  <c:v>52.148499999999999</c:v>
                </c:pt>
                <c:pt idx="79">
                  <c:v>52.324300000000001</c:v>
                </c:pt>
                <c:pt idx="80">
                  <c:v>52.504600000000003</c:v>
                </c:pt>
                <c:pt idx="81">
                  <c:v>52.694699999999997</c:v>
                </c:pt>
                <c:pt idx="82">
                  <c:v>52.892600000000002</c:v>
                </c:pt>
                <c:pt idx="83">
                  <c:v>53.098799999999997</c:v>
                </c:pt>
                <c:pt idx="84">
                  <c:v>53.312899999999999</c:v>
                </c:pt>
                <c:pt idx="85">
                  <c:v>53.5381</c:v>
                </c:pt>
                <c:pt idx="86">
                  <c:v>53.777900000000002</c:v>
                </c:pt>
                <c:pt idx="87">
                  <c:v>54.028100000000002</c:v>
                </c:pt>
                <c:pt idx="88">
                  <c:v>54.298099999999998</c:v>
                </c:pt>
                <c:pt idx="89">
                  <c:v>54.584299999999999</c:v>
                </c:pt>
                <c:pt idx="90">
                  <c:v>54.894399999999997</c:v>
                </c:pt>
                <c:pt idx="91">
                  <c:v>55.2316</c:v>
                </c:pt>
                <c:pt idx="92">
                  <c:v>55.604900000000001</c:v>
                </c:pt>
                <c:pt idx="93">
                  <c:v>56.0306</c:v>
                </c:pt>
                <c:pt idx="94">
                  <c:v>56.508499999999998</c:v>
                </c:pt>
                <c:pt idx="95">
                  <c:v>57.086199999999998</c:v>
                </c:pt>
                <c:pt idx="96">
                  <c:v>57.794899999999998</c:v>
                </c:pt>
                <c:pt idx="97">
                  <c:v>58.733800000000002</c:v>
                </c:pt>
                <c:pt idx="98">
                  <c:v>60.209299999999999</c:v>
                </c:pt>
                <c:pt idx="99">
                  <c:v>72.907799999999995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9"/>
          <c:order val="9"/>
          <c:tx>
            <c:v>Newracom</c:v>
          </c:tx>
          <c:marker>
            <c:symbol val="none"/>
          </c:marker>
          <c:xVal>
            <c:numRef>
              <c:f>'Box 1 - SS2 Data'!$M$24:$M$123</c:f>
              <c:numCache>
                <c:formatCode>General</c:formatCode>
                <c:ptCount val="100"/>
                <c:pt idx="0">
                  <c:v>38.1</c:v>
                </c:pt>
                <c:pt idx="1">
                  <c:v>39.200000000000003</c:v>
                </c:pt>
                <c:pt idx="2">
                  <c:v>39.9</c:v>
                </c:pt>
                <c:pt idx="3">
                  <c:v>40.5</c:v>
                </c:pt>
                <c:pt idx="4">
                  <c:v>40.9</c:v>
                </c:pt>
                <c:pt idx="5">
                  <c:v>41.3</c:v>
                </c:pt>
                <c:pt idx="6">
                  <c:v>41.6</c:v>
                </c:pt>
                <c:pt idx="7">
                  <c:v>41.9</c:v>
                </c:pt>
                <c:pt idx="8">
                  <c:v>42.2</c:v>
                </c:pt>
                <c:pt idx="9">
                  <c:v>42.4</c:v>
                </c:pt>
                <c:pt idx="10">
                  <c:v>42.6</c:v>
                </c:pt>
                <c:pt idx="11">
                  <c:v>42.9</c:v>
                </c:pt>
                <c:pt idx="12">
                  <c:v>43.1</c:v>
                </c:pt>
                <c:pt idx="13">
                  <c:v>43.2</c:v>
                </c:pt>
                <c:pt idx="14">
                  <c:v>43.4</c:v>
                </c:pt>
                <c:pt idx="15">
                  <c:v>43.6</c:v>
                </c:pt>
                <c:pt idx="16">
                  <c:v>43.8</c:v>
                </c:pt>
                <c:pt idx="17">
                  <c:v>43.9</c:v>
                </c:pt>
                <c:pt idx="18">
                  <c:v>44.1</c:v>
                </c:pt>
                <c:pt idx="19">
                  <c:v>44.3</c:v>
                </c:pt>
                <c:pt idx="20">
                  <c:v>44.4</c:v>
                </c:pt>
                <c:pt idx="21">
                  <c:v>44.6</c:v>
                </c:pt>
                <c:pt idx="22">
                  <c:v>44.7</c:v>
                </c:pt>
                <c:pt idx="23">
                  <c:v>44.8</c:v>
                </c:pt>
                <c:pt idx="24">
                  <c:v>45</c:v>
                </c:pt>
                <c:pt idx="25">
                  <c:v>45.1</c:v>
                </c:pt>
                <c:pt idx="26">
                  <c:v>45.2</c:v>
                </c:pt>
                <c:pt idx="27">
                  <c:v>45.4</c:v>
                </c:pt>
                <c:pt idx="28">
                  <c:v>45.5</c:v>
                </c:pt>
                <c:pt idx="29">
                  <c:v>45.6</c:v>
                </c:pt>
                <c:pt idx="30">
                  <c:v>45.8</c:v>
                </c:pt>
                <c:pt idx="31">
                  <c:v>45.9</c:v>
                </c:pt>
                <c:pt idx="32">
                  <c:v>46</c:v>
                </c:pt>
                <c:pt idx="33">
                  <c:v>46.1</c:v>
                </c:pt>
                <c:pt idx="34">
                  <c:v>46.2</c:v>
                </c:pt>
                <c:pt idx="35">
                  <c:v>46.4</c:v>
                </c:pt>
                <c:pt idx="36">
                  <c:v>46.5</c:v>
                </c:pt>
                <c:pt idx="37">
                  <c:v>46.6</c:v>
                </c:pt>
                <c:pt idx="38">
                  <c:v>46.7</c:v>
                </c:pt>
                <c:pt idx="39">
                  <c:v>46.8</c:v>
                </c:pt>
                <c:pt idx="40">
                  <c:v>46.9</c:v>
                </c:pt>
                <c:pt idx="41">
                  <c:v>47.1</c:v>
                </c:pt>
                <c:pt idx="42">
                  <c:v>47.2</c:v>
                </c:pt>
                <c:pt idx="43">
                  <c:v>47.3</c:v>
                </c:pt>
                <c:pt idx="44">
                  <c:v>47.4</c:v>
                </c:pt>
                <c:pt idx="45">
                  <c:v>47.5</c:v>
                </c:pt>
                <c:pt idx="46">
                  <c:v>47.6</c:v>
                </c:pt>
                <c:pt idx="47">
                  <c:v>47.7</c:v>
                </c:pt>
                <c:pt idx="48">
                  <c:v>47.9</c:v>
                </c:pt>
                <c:pt idx="49">
                  <c:v>48</c:v>
                </c:pt>
                <c:pt idx="50">
                  <c:v>48.1</c:v>
                </c:pt>
                <c:pt idx="51">
                  <c:v>48.2</c:v>
                </c:pt>
                <c:pt idx="52">
                  <c:v>48.3</c:v>
                </c:pt>
                <c:pt idx="53">
                  <c:v>48.4</c:v>
                </c:pt>
                <c:pt idx="54">
                  <c:v>48.6</c:v>
                </c:pt>
                <c:pt idx="55">
                  <c:v>48.7</c:v>
                </c:pt>
                <c:pt idx="56">
                  <c:v>48.8</c:v>
                </c:pt>
                <c:pt idx="57">
                  <c:v>48.9</c:v>
                </c:pt>
                <c:pt idx="58">
                  <c:v>49</c:v>
                </c:pt>
                <c:pt idx="59">
                  <c:v>49.2</c:v>
                </c:pt>
                <c:pt idx="60">
                  <c:v>49.3</c:v>
                </c:pt>
                <c:pt idx="61">
                  <c:v>49.4</c:v>
                </c:pt>
                <c:pt idx="62">
                  <c:v>49.5</c:v>
                </c:pt>
                <c:pt idx="63">
                  <c:v>49.7</c:v>
                </c:pt>
                <c:pt idx="64">
                  <c:v>49.8</c:v>
                </c:pt>
                <c:pt idx="65">
                  <c:v>49.9</c:v>
                </c:pt>
                <c:pt idx="66">
                  <c:v>50.1</c:v>
                </c:pt>
                <c:pt idx="67">
                  <c:v>50.2</c:v>
                </c:pt>
                <c:pt idx="68">
                  <c:v>50.3</c:v>
                </c:pt>
                <c:pt idx="69">
                  <c:v>50.5</c:v>
                </c:pt>
                <c:pt idx="70">
                  <c:v>50.6</c:v>
                </c:pt>
                <c:pt idx="71">
                  <c:v>50.8</c:v>
                </c:pt>
                <c:pt idx="72">
                  <c:v>50.9</c:v>
                </c:pt>
                <c:pt idx="73">
                  <c:v>51.099999999999902</c:v>
                </c:pt>
                <c:pt idx="74">
                  <c:v>51.2</c:v>
                </c:pt>
                <c:pt idx="75">
                  <c:v>51.4</c:v>
                </c:pt>
                <c:pt idx="76">
                  <c:v>51.5</c:v>
                </c:pt>
                <c:pt idx="77">
                  <c:v>51.7</c:v>
                </c:pt>
                <c:pt idx="78">
                  <c:v>51.9</c:v>
                </c:pt>
                <c:pt idx="79">
                  <c:v>52</c:v>
                </c:pt>
                <c:pt idx="80">
                  <c:v>52.2</c:v>
                </c:pt>
                <c:pt idx="81">
                  <c:v>52.4</c:v>
                </c:pt>
                <c:pt idx="82">
                  <c:v>52.599999999999902</c:v>
                </c:pt>
                <c:pt idx="83">
                  <c:v>52.8</c:v>
                </c:pt>
                <c:pt idx="84">
                  <c:v>53</c:v>
                </c:pt>
                <c:pt idx="85">
                  <c:v>53.2</c:v>
                </c:pt>
                <c:pt idx="86">
                  <c:v>53.5</c:v>
                </c:pt>
                <c:pt idx="87">
                  <c:v>53.7</c:v>
                </c:pt>
                <c:pt idx="88">
                  <c:v>54</c:v>
                </c:pt>
                <c:pt idx="89">
                  <c:v>54.3</c:v>
                </c:pt>
                <c:pt idx="90">
                  <c:v>54.599999999999902</c:v>
                </c:pt>
                <c:pt idx="91">
                  <c:v>54.9</c:v>
                </c:pt>
                <c:pt idx="92">
                  <c:v>55.3</c:v>
                </c:pt>
                <c:pt idx="93">
                  <c:v>55.7</c:v>
                </c:pt>
                <c:pt idx="94">
                  <c:v>56.2</c:v>
                </c:pt>
                <c:pt idx="95">
                  <c:v>56.8</c:v>
                </c:pt>
                <c:pt idx="96">
                  <c:v>57.5</c:v>
                </c:pt>
                <c:pt idx="97">
                  <c:v>58.4</c:v>
                </c:pt>
                <c:pt idx="98">
                  <c:v>59.9</c:v>
                </c:pt>
                <c:pt idx="99">
                  <c:v>72</c:v>
                </c:pt>
              </c:numCache>
            </c:numRef>
          </c:xVal>
          <c:yVal>
            <c:numRef>
              <c:f>'Box 1 - SS2 Data'!$C$24:$C$123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675840"/>
        <c:axId val="86677760"/>
      </c:scatterChart>
      <c:valAx>
        <c:axId val="86675840"/>
        <c:scaling>
          <c:orientation val="minMax"/>
          <c:min val="3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dirty="0"/>
                  <a:t>Test 1 - Interference free  DL SNR</a:t>
                </a:r>
                <a:r>
                  <a:rPr lang="en-US" baseline="0" dirty="0"/>
                  <a:t> (dB)</a:t>
                </a:r>
                <a:endParaRPr lang="en-US" dirty="0"/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en-US"/>
          </a:p>
        </c:txPr>
        <c:crossAx val="86677760"/>
        <c:crossesAt val="0"/>
        <c:crossBetween val="midCat"/>
      </c:valAx>
      <c:valAx>
        <c:axId val="86677760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dirty="0"/>
                  <a:t>CDF (%)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en-US"/>
          </a:p>
        </c:txPr>
        <c:crossAx val="8667584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68100534137484814"/>
          <c:y val="8.7978166333232799E-2"/>
          <c:w val="0.16304859096560298"/>
          <c:h val="0.52937332375948121"/>
        </c:manualLayout>
      </c:layout>
      <c:overlay val="0"/>
      <c:txPr>
        <a:bodyPr/>
        <a:lstStyle/>
        <a:p>
          <a:pPr>
            <a:defRPr lang="ja-JP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76734883569932"/>
          <c:y val="5.7273571572784086E-2"/>
          <c:w val="0.83087231635609415"/>
          <c:h val="0.7845838885523915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'Box 1 - SS3 Data'!$D$31</c:f>
              <c:strCache>
                <c:ptCount val="1"/>
                <c:pt idx="0">
                  <c:v>Huawei</c:v>
                </c:pt>
              </c:strCache>
            </c:strRef>
          </c:tx>
          <c:marker>
            <c:symbol val="none"/>
          </c:marker>
          <c:xVal>
            <c:numRef>
              <c:f>'Box 1 - SS3 Data'!$D$32:$D$131</c:f>
              <c:numCache>
                <c:formatCode>General</c:formatCode>
                <c:ptCount val="100"/>
                <c:pt idx="0">
                  <c:v>35.517710503094797</c:v>
                </c:pt>
                <c:pt idx="1">
                  <c:v>36.710116326194701</c:v>
                </c:pt>
                <c:pt idx="2">
                  <c:v>37.443033185294702</c:v>
                </c:pt>
                <c:pt idx="3">
                  <c:v>37.965606123394799</c:v>
                </c:pt>
                <c:pt idx="4">
                  <c:v>38.318430298794702</c:v>
                </c:pt>
                <c:pt idx="5">
                  <c:v>38.5779333948947</c:v>
                </c:pt>
                <c:pt idx="6">
                  <c:v>38.899408181794698</c:v>
                </c:pt>
                <c:pt idx="7">
                  <c:v>39.199348736294702</c:v>
                </c:pt>
                <c:pt idx="8">
                  <c:v>39.416353175794697</c:v>
                </c:pt>
                <c:pt idx="9">
                  <c:v>39.6160899689947</c:v>
                </c:pt>
                <c:pt idx="10">
                  <c:v>39.889459888094798</c:v>
                </c:pt>
                <c:pt idx="11">
                  <c:v>40.066436301694701</c:v>
                </c:pt>
                <c:pt idx="12">
                  <c:v>40.250508279294799</c:v>
                </c:pt>
                <c:pt idx="13">
                  <c:v>40.444141985394701</c:v>
                </c:pt>
                <c:pt idx="14">
                  <c:v>40.612118058194703</c:v>
                </c:pt>
                <c:pt idx="15">
                  <c:v>40.815704041494698</c:v>
                </c:pt>
                <c:pt idx="16">
                  <c:v>40.944379291394696</c:v>
                </c:pt>
                <c:pt idx="17">
                  <c:v>41.082809119194799</c:v>
                </c:pt>
                <c:pt idx="18">
                  <c:v>41.231931359294798</c:v>
                </c:pt>
                <c:pt idx="19">
                  <c:v>41.361428739894798</c:v>
                </c:pt>
                <c:pt idx="20">
                  <c:v>41.489694071794702</c:v>
                </c:pt>
                <c:pt idx="21">
                  <c:v>41.673613177994703</c:v>
                </c:pt>
                <c:pt idx="22">
                  <c:v>41.791891396294702</c:v>
                </c:pt>
                <c:pt idx="23">
                  <c:v>41.965006195994803</c:v>
                </c:pt>
                <c:pt idx="24">
                  <c:v>42.1037662233947</c:v>
                </c:pt>
                <c:pt idx="25">
                  <c:v>42.239551273594699</c:v>
                </c:pt>
                <c:pt idx="26">
                  <c:v>42.368423117694697</c:v>
                </c:pt>
                <c:pt idx="27">
                  <c:v>42.485787594194797</c:v>
                </c:pt>
                <c:pt idx="28">
                  <c:v>42.628584916394701</c:v>
                </c:pt>
                <c:pt idx="29">
                  <c:v>42.744569498094798</c:v>
                </c:pt>
                <c:pt idx="30">
                  <c:v>42.8974544357947</c:v>
                </c:pt>
                <c:pt idx="31">
                  <c:v>43.027822933794702</c:v>
                </c:pt>
                <c:pt idx="32">
                  <c:v>43.150449858594698</c:v>
                </c:pt>
                <c:pt idx="33">
                  <c:v>43.261039383994699</c:v>
                </c:pt>
                <c:pt idx="34">
                  <c:v>43.378134185694798</c:v>
                </c:pt>
                <c:pt idx="35">
                  <c:v>43.499788681794698</c:v>
                </c:pt>
                <c:pt idx="36">
                  <c:v>43.620912818094702</c:v>
                </c:pt>
                <c:pt idx="37">
                  <c:v>43.749875540394697</c:v>
                </c:pt>
                <c:pt idx="38">
                  <c:v>43.847320202294704</c:v>
                </c:pt>
                <c:pt idx="39">
                  <c:v>43.968269812994798</c:v>
                </c:pt>
                <c:pt idx="40">
                  <c:v>44.088023691694701</c:v>
                </c:pt>
                <c:pt idx="41">
                  <c:v>44.222453002194698</c:v>
                </c:pt>
                <c:pt idx="42">
                  <c:v>44.331666999394699</c:v>
                </c:pt>
                <c:pt idx="43">
                  <c:v>44.460902934494698</c:v>
                </c:pt>
                <c:pt idx="44">
                  <c:v>44.580859769694698</c:v>
                </c:pt>
                <c:pt idx="45">
                  <c:v>44.706654588194702</c:v>
                </c:pt>
                <c:pt idx="46">
                  <c:v>44.837318624094699</c:v>
                </c:pt>
                <c:pt idx="47">
                  <c:v>44.953255764394697</c:v>
                </c:pt>
                <c:pt idx="48">
                  <c:v>45.085854276994702</c:v>
                </c:pt>
                <c:pt idx="49">
                  <c:v>45.1940726259947</c:v>
                </c:pt>
                <c:pt idx="50">
                  <c:v>45.334539000894701</c:v>
                </c:pt>
                <c:pt idx="51">
                  <c:v>45.489180705194698</c:v>
                </c:pt>
                <c:pt idx="52">
                  <c:v>45.605303954994703</c:v>
                </c:pt>
                <c:pt idx="53">
                  <c:v>45.743871538594703</c:v>
                </c:pt>
                <c:pt idx="54">
                  <c:v>45.854931905494702</c:v>
                </c:pt>
                <c:pt idx="55">
                  <c:v>45.948429579194702</c:v>
                </c:pt>
                <c:pt idx="56">
                  <c:v>46.052514353994702</c:v>
                </c:pt>
                <c:pt idx="57">
                  <c:v>46.155550673994703</c:v>
                </c:pt>
                <c:pt idx="58">
                  <c:v>46.282015329394703</c:v>
                </c:pt>
                <c:pt idx="59">
                  <c:v>46.4088255629947</c:v>
                </c:pt>
                <c:pt idx="60">
                  <c:v>46.517929327394697</c:v>
                </c:pt>
                <c:pt idx="61">
                  <c:v>46.628139316494703</c:v>
                </c:pt>
                <c:pt idx="62">
                  <c:v>46.777512160094702</c:v>
                </c:pt>
                <c:pt idx="63">
                  <c:v>46.909954442294698</c:v>
                </c:pt>
                <c:pt idx="64">
                  <c:v>47.056824696694697</c:v>
                </c:pt>
                <c:pt idx="65">
                  <c:v>47.163708312894698</c:v>
                </c:pt>
                <c:pt idx="66">
                  <c:v>47.306773171794703</c:v>
                </c:pt>
                <c:pt idx="67">
                  <c:v>47.455020603194697</c:v>
                </c:pt>
                <c:pt idx="68">
                  <c:v>47.592703600294698</c:v>
                </c:pt>
                <c:pt idx="69">
                  <c:v>47.756049600694702</c:v>
                </c:pt>
                <c:pt idx="70">
                  <c:v>47.942110850394698</c:v>
                </c:pt>
                <c:pt idx="71">
                  <c:v>48.1236310802947</c:v>
                </c:pt>
                <c:pt idx="72">
                  <c:v>48.292377228994702</c:v>
                </c:pt>
                <c:pt idx="73">
                  <c:v>48.462482469194697</c:v>
                </c:pt>
                <c:pt idx="74">
                  <c:v>48.6328684366947</c:v>
                </c:pt>
                <c:pt idx="75">
                  <c:v>48.812479604994699</c:v>
                </c:pt>
                <c:pt idx="76">
                  <c:v>49.024782509594701</c:v>
                </c:pt>
                <c:pt idx="77">
                  <c:v>49.193301546494702</c:v>
                </c:pt>
                <c:pt idx="78">
                  <c:v>49.388128039194697</c:v>
                </c:pt>
                <c:pt idx="79">
                  <c:v>49.583775146494702</c:v>
                </c:pt>
                <c:pt idx="80">
                  <c:v>49.774936120494701</c:v>
                </c:pt>
                <c:pt idx="81">
                  <c:v>50.018119642394701</c:v>
                </c:pt>
                <c:pt idx="82">
                  <c:v>50.185454847194698</c:v>
                </c:pt>
                <c:pt idx="83">
                  <c:v>50.378546816094698</c:v>
                </c:pt>
                <c:pt idx="84">
                  <c:v>50.6637951333947</c:v>
                </c:pt>
                <c:pt idx="85">
                  <c:v>50.920143500694699</c:v>
                </c:pt>
                <c:pt idx="86">
                  <c:v>51.249995536294698</c:v>
                </c:pt>
                <c:pt idx="87">
                  <c:v>51.611513451894702</c:v>
                </c:pt>
                <c:pt idx="88">
                  <c:v>51.9617419792947</c:v>
                </c:pt>
                <c:pt idx="89">
                  <c:v>52.338511489094699</c:v>
                </c:pt>
                <c:pt idx="90">
                  <c:v>52.707738314494698</c:v>
                </c:pt>
                <c:pt idx="91">
                  <c:v>53.155976079594701</c:v>
                </c:pt>
                <c:pt idx="92">
                  <c:v>53.688229790394701</c:v>
                </c:pt>
                <c:pt idx="93">
                  <c:v>54.1843315394947</c:v>
                </c:pt>
                <c:pt idx="94">
                  <c:v>54.706999156394701</c:v>
                </c:pt>
                <c:pt idx="95">
                  <c:v>55.351670335394701</c:v>
                </c:pt>
                <c:pt idx="96">
                  <c:v>56.275336100394703</c:v>
                </c:pt>
                <c:pt idx="97">
                  <c:v>57.362862845594698</c:v>
                </c:pt>
                <c:pt idx="98">
                  <c:v>59.396276031294697</c:v>
                </c:pt>
                <c:pt idx="99">
                  <c:v>66.925269130794803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'Box 1 - SS3 Data'!$E$31</c:f>
              <c:strCache>
                <c:ptCount val="1"/>
                <c:pt idx="0">
                  <c:v>BRCM</c:v>
                </c:pt>
              </c:strCache>
            </c:strRef>
          </c:tx>
          <c:marker>
            <c:symbol val="none"/>
          </c:marker>
          <c:xVal>
            <c:numRef>
              <c:f>'Box 1 - SS3 Data'!$E$32:$E$131</c:f>
              <c:numCache>
                <c:formatCode>General</c:formatCode>
                <c:ptCount val="100"/>
                <c:pt idx="0">
                  <c:v>35.755000000000003</c:v>
                </c:pt>
                <c:pt idx="1">
                  <c:v>36.75</c:v>
                </c:pt>
                <c:pt idx="2">
                  <c:v>37.393999999999998</c:v>
                </c:pt>
                <c:pt idx="3">
                  <c:v>37.875999999999998</c:v>
                </c:pt>
                <c:pt idx="4">
                  <c:v>38.279000000000003</c:v>
                </c:pt>
                <c:pt idx="5">
                  <c:v>38.610999999999997</c:v>
                </c:pt>
                <c:pt idx="6">
                  <c:v>38.911999999999999</c:v>
                </c:pt>
                <c:pt idx="7">
                  <c:v>39.185000000000002</c:v>
                </c:pt>
                <c:pt idx="8">
                  <c:v>39.429000000000002</c:v>
                </c:pt>
                <c:pt idx="9">
                  <c:v>39.658999999999999</c:v>
                </c:pt>
                <c:pt idx="10">
                  <c:v>39.878</c:v>
                </c:pt>
                <c:pt idx="11">
                  <c:v>40.075000000000003</c:v>
                </c:pt>
                <c:pt idx="12">
                  <c:v>40.262</c:v>
                </c:pt>
                <c:pt idx="13">
                  <c:v>40.442999999999998</c:v>
                </c:pt>
                <c:pt idx="14">
                  <c:v>40.619</c:v>
                </c:pt>
                <c:pt idx="15">
                  <c:v>40.787999999999997</c:v>
                </c:pt>
                <c:pt idx="16">
                  <c:v>40.950000000000003</c:v>
                </c:pt>
                <c:pt idx="17">
                  <c:v>41.107999999999997</c:v>
                </c:pt>
                <c:pt idx="18">
                  <c:v>41.264000000000003</c:v>
                </c:pt>
                <c:pt idx="19">
                  <c:v>41.414999999999999</c:v>
                </c:pt>
                <c:pt idx="20">
                  <c:v>41.558999999999997</c:v>
                </c:pt>
                <c:pt idx="21">
                  <c:v>41.703000000000003</c:v>
                </c:pt>
                <c:pt idx="22">
                  <c:v>41.841999999999999</c:v>
                </c:pt>
                <c:pt idx="23">
                  <c:v>41.976999999999997</c:v>
                </c:pt>
                <c:pt idx="24">
                  <c:v>42.109000000000002</c:v>
                </c:pt>
                <c:pt idx="25">
                  <c:v>42.241</c:v>
                </c:pt>
                <c:pt idx="26">
                  <c:v>42.374000000000002</c:v>
                </c:pt>
                <c:pt idx="27">
                  <c:v>42.503999999999998</c:v>
                </c:pt>
                <c:pt idx="28">
                  <c:v>42.633000000000003</c:v>
                </c:pt>
                <c:pt idx="29">
                  <c:v>42.759</c:v>
                </c:pt>
                <c:pt idx="30">
                  <c:v>42.883000000000003</c:v>
                </c:pt>
                <c:pt idx="31">
                  <c:v>43.006</c:v>
                </c:pt>
                <c:pt idx="32">
                  <c:v>43.128</c:v>
                </c:pt>
                <c:pt idx="33">
                  <c:v>43.25</c:v>
                </c:pt>
                <c:pt idx="34">
                  <c:v>43.371000000000002</c:v>
                </c:pt>
                <c:pt idx="35">
                  <c:v>43.491999999999997</c:v>
                </c:pt>
                <c:pt idx="36">
                  <c:v>43.610999999999997</c:v>
                </c:pt>
                <c:pt idx="37">
                  <c:v>43.731000000000002</c:v>
                </c:pt>
                <c:pt idx="38">
                  <c:v>43.850999999999999</c:v>
                </c:pt>
                <c:pt idx="39">
                  <c:v>43.968000000000004</c:v>
                </c:pt>
                <c:pt idx="40">
                  <c:v>44.088000000000001</c:v>
                </c:pt>
                <c:pt idx="41">
                  <c:v>44.206000000000003</c:v>
                </c:pt>
                <c:pt idx="42">
                  <c:v>44.325000000000003</c:v>
                </c:pt>
                <c:pt idx="43">
                  <c:v>44.442999999999998</c:v>
                </c:pt>
                <c:pt idx="44">
                  <c:v>44.563000000000002</c:v>
                </c:pt>
                <c:pt idx="45">
                  <c:v>44.682000000000002</c:v>
                </c:pt>
                <c:pt idx="46">
                  <c:v>44.802</c:v>
                </c:pt>
                <c:pt idx="47">
                  <c:v>44.923000000000002</c:v>
                </c:pt>
                <c:pt idx="48">
                  <c:v>45.043999999999997</c:v>
                </c:pt>
                <c:pt idx="49">
                  <c:v>45.167000000000002</c:v>
                </c:pt>
                <c:pt idx="50">
                  <c:v>45.29</c:v>
                </c:pt>
                <c:pt idx="51">
                  <c:v>45.417000000000002</c:v>
                </c:pt>
                <c:pt idx="52">
                  <c:v>45.54</c:v>
                </c:pt>
                <c:pt idx="53">
                  <c:v>45.664000000000001</c:v>
                </c:pt>
                <c:pt idx="54">
                  <c:v>45.790999999999997</c:v>
                </c:pt>
                <c:pt idx="55">
                  <c:v>45.914999999999999</c:v>
                </c:pt>
                <c:pt idx="56">
                  <c:v>46.043999999999997</c:v>
                </c:pt>
                <c:pt idx="57">
                  <c:v>46.173000000000002</c:v>
                </c:pt>
                <c:pt idx="58">
                  <c:v>46.304000000000002</c:v>
                </c:pt>
                <c:pt idx="59">
                  <c:v>46.436</c:v>
                </c:pt>
                <c:pt idx="60">
                  <c:v>46.57</c:v>
                </c:pt>
                <c:pt idx="61">
                  <c:v>46.707000000000001</c:v>
                </c:pt>
                <c:pt idx="62">
                  <c:v>46.847999999999999</c:v>
                </c:pt>
                <c:pt idx="63">
                  <c:v>46.99</c:v>
                </c:pt>
                <c:pt idx="64">
                  <c:v>47.133000000000003</c:v>
                </c:pt>
                <c:pt idx="65">
                  <c:v>47.276000000000003</c:v>
                </c:pt>
                <c:pt idx="66">
                  <c:v>47.423999999999999</c:v>
                </c:pt>
                <c:pt idx="67">
                  <c:v>47.576000000000001</c:v>
                </c:pt>
                <c:pt idx="68">
                  <c:v>47.728000000000002</c:v>
                </c:pt>
                <c:pt idx="69">
                  <c:v>47.884999999999998</c:v>
                </c:pt>
                <c:pt idx="70">
                  <c:v>48.046999999999997</c:v>
                </c:pt>
                <c:pt idx="71">
                  <c:v>48.210999999999999</c:v>
                </c:pt>
                <c:pt idx="72">
                  <c:v>48.378999999999998</c:v>
                </c:pt>
                <c:pt idx="73">
                  <c:v>48.552999999999997</c:v>
                </c:pt>
                <c:pt idx="74">
                  <c:v>48.73</c:v>
                </c:pt>
                <c:pt idx="75">
                  <c:v>48.915999999999997</c:v>
                </c:pt>
                <c:pt idx="76">
                  <c:v>49.103000000000002</c:v>
                </c:pt>
                <c:pt idx="77">
                  <c:v>49.298999999999999</c:v>
                </c:pt>
                <c:pt idx="78">
                  <c:v>49.503999999999998</c:v>
                </c:pt>
                <c:pt idx="79">
                  <c:v>49.707999999999998</c:v>
                </c:pt>
                <c:pt idx="80">
                  <c:v>49.929000000000002</c:v>
                </c:pt>
                <c:pt idx="81">
                  <c:v>50.154000000000003</c:v>
                </c:pt>
                <c:pt idx="82">
                  <c:v>50.393000000000001</c:v>
                </c:pt>
                <c:pt idx="83">
                  <c:v>50.640999999999998</c:v>
                </c:pt>
                <c:pt idx="84">
                  <c:v>50.902000000000001</c:v>
                </c:pt>
                <c:pt idx="85">
                  <c:v>51.17</c:v>
                </c:pt>
                <c:pt idx="86">
                  <c:v>51.460999999999999</c:v>
                </c:pt>
                <c:pt idx="87">
                  <c:v>51.771999999999998</c:v>
                </c:pt>
                <c:pt idx="88">
                  <c:v>52.104999999999997</c:v>
                </c:pt>
                <c:pt idx="89">
                  <c:v>52.470999999999997</c:v>
                </c:pt>
                <c:pt idx="90">
                  <c:v>52.866</c:v>
                </c:pt>
                <c:pt idx="91">
                  <c:v>53.286000000000001</c:v>
                </c:pt>
                <c:pt idx="92">
                  <c:v>53.759</c:v>
                </c:pt>
                <c:pt idx="93">
                  <c:v>54.3</c:v>
                </c:pt>
                <c:pt idx="94">
                  <c:v>54.914999999999999</c:v>
                </c:pt>
                <c:pt idx="95">
                  <c:v>55.65</c:v>
                </c:pt>
                <c:pt idx="96">
                  <c:v>56.552999999999997</c:v>
                </c:pt>
                <c:pt idx="97">
                  <c:v>57.725000000000001</c:v>
                </c:pt>
                <c:pt idx="98">
                  <c:v>59.594999999999999</c:v>
                </c:pt>
                <c:pt idx="99">
                  <c:v>74.661000000000001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'Box 1 - SS3 Data'!$F$31</c:f>
              <c:strCache>
                <c:ptCount val="1"/>
                <c:pt idx="0">
                  <c:v>LG</c:v>
                </c:pt>
              </c:strCache>
            </c:strRef>
          </c:tx>
          <c:marker>
            <c:symbol val="none"/>
          </c:marker>
          <c:xVal>
            <c:numRef>
              <c:f>'Box 1 - SS3 Data'!$F$32:$F$131</c:f>
              <c:numCache>
                <c:formatCode>0.00_ </c:formatCode>
                <c:ptCount val="100"/>
                <c:pt idx="0">
                  <c:v>35.79</c:v>
                </c:pt>
                <c:pt idx="1">
                  <c:v>36.76</c:v>
                </c:pt>
                <c:pt idx="2">
                  <c:v>37.39</c:v>
                </c:pt>
                <c:pt idx="3">
                  <c:v>37.869999999999997</c:v>
                </c:pt>
                <c:pt idx="4">
                  <c:v>38.270000000000003</c:v>
                </c:pt>
                <c:pt idx="5">
                  <c:v>38.61</c:v>
                </c:pt>
                <c:pt idx="6">
                  <c:v>38.909999999999997</c:v>
                </c:pt>
                <c:pt idx="7">
                  <c:v>39.18</c:v>
                </c:pt>
                <c:pt idx="8">
                  <c:v>39.43</c:v>
                </c:pt>
                <c:pt idx="9">
                  <c:v>39.65</c:v>
                </c:pt>
                <c:pt idx="10">
                  <c:v>39.869999999999997</c:v>
                </c:pt>
                <c:pt idx="11">
                  <c:v>40.08</c:v>
                </c:pt>
                <c:pt idx="12">
                  <c:v>40.270000000000003</c:v>
                </c:pt>
                <c:pt idx="13">
                  <c:v>40.450000000000003</c:v>
                </c:pt>
                <c:pt idx="14">
                  <c:v>40.619999999999997</c:v>
                </c:pt>
                <c:pt idx="15">
                  <c:v>40.79</c:v>
                </c:pt>
                <c:pt idx="16">
                  <c:v>40.950000000000003</c:v>
                </c:pt>
                <c:pt idx="17">
                  <c:v>41.11</c:v>
                </c:pt>
                <c:pt idx="18">
                  <c:v>41.26</c:v>
                </c:pt>
                <c:pt idx="19">
                  <c:v>41.41</c:v>
                </c:pt>
                <c:pt idx="20">
                  <c:v>41.56</c:v>
                </c:pt>
                <c:pt idx="21">
                  <c:v>41.7</c:v>
                </c:pt>
                <c:pt idx="22">
                  <c:v>41.83</c:v>
                </c:pt>
                <c:pt idx="23">
                  <c:v>41.97</c:v>
                </c:pt>
                <c:pt idx="24">
                  <c:v>42.11</c:v>
                </c:pt>
                <c:pt idx="25">
                  <c:v>42.25</c:v>
                </c:pt>
                <c:pt idx="26">
                  <c:v>42.38</c:v>
                </c:pt>
                <c:pt idx="27">
                  <c:v>42.51</c:v>
                </c:pt>
                <c:pt idx="28">
                  <c:v>42.63</c:v>
                </c:pt>
                <c:pt idx="29">
                  <c:v>42.76</c:v>
                </c:pt>
                <c:pt idx="30">
                  <c:v>42.89</c:v>
                </c:pt>
                <c:pt idx="31">
                  <c:v>43.01</c:v>
                </c:pt>
                <c:pt idx="32">
                  <c:v>43.14</c:v>
                </c:pt>
                <c:pt idx="33">
                  <c:v>43.26</c:v>
                </c:pt>
                <c:pt idx="34">
                  <c:v>43.38</c:v>
                </c:pt>
                <c:pt idx="35">
                  <c:v>43.5</c:v>
                </c:pt>
                <c:pt idx="36">
                  <c:v>43.62</c:v>
                </c:pt>
                <c:pt idx="37">
                  <c:v>43.74</c:v>
                </c:pt>
                <c:pt idx="38">
                  <c:v>43.85</c:v>
                </c:pt>
                <c:pt idx="39">
                  <c:v>43.96</c:v>
                </c:pt>
                <c:pt idx="40">
                  <c:v>44.08</c:v>
                </c:pt>
                <c:pt idx="41">
                  <c:v>44.2</c:v>
                </c:pt>
                <c:pt idx="42">
                  <c:v>44.32</c:v>
                </c:pt>
                <c:pt idx="43">
                  <c:v>44.44</c:v>
                </c:pt>
                <c:pt idx="44">
                  <c:v>44.56</c:v>
                </c:pt>
                <c:pt idx="45">
                  <c:v>44.68</c:v>
                </c:pt>
                <c:pt idx="46">
                  <c:v>44.8</c:v>
                </c:pt>
                <c:pt idx="47">
                  <c:v>44.92</c:v>
                </c:pt>
                <c:pt idx="48">
                  <c:v>45.04</c:v>
                </c:pt>
                <c:pt idx="49">
                  <c:v>45.17</c:v>
                </c:pt>
                <c:pt idx="50">
                  <c:v>45.29</c:v>
                </c:pt>
                <c:pt idx="51">
                  <c:v>45.42</c:v>
                </c:pt>
                <c:pt idx="52">
                  <c:v>45.54</c:v>
                </c:pt>
                <c:pt idx="53">
                  <c:v>45.67</c:v>
                </c:pt>
                <c:pt idx="54">
                  <c:v>45.79</c:v>
                </c:pt>
                <c:pt idx="55">
                  <c:v>45.92</c:v>
                </c:pt>
                <c:pt idx="56">
                  <c:v>46.05</c:v>
                </c:pt>
                <c:pt idx="57">
                  <c:v>46.18</c:v>
                </c:pt>
                <c:pt idx="58">
                  <c:v>46.32</c:v>
                </c:pt>
                <c:pt idx="59">
                  <c:v>46.45</c:v>
                </c:pt>
                <c:pt idx="60">
                  <c:v>46.58</c:v>
                </c:pt>
                <c:pt idx="61">
                  <c:v>46.72</c:v>
                </c:pt>
                <c:pt idx="62">
                  <c:v>46.85</c:v>
                </c:pt>
                <c:pt idx="63">
                  <c:v>46.99</c:v>
                </c:pt>
                <c:pt idx="64">
                  <c:v>47.14</c:v>
                </c:pt>
                <c:pt idx="65">
                  <c:v>47.28</c:v>
                </c:pt>
                <c:pt idx="66">
                  <c:v>47.43</c:v>
                </c:pt>
                <c:pt idx="67">
                  <c:v>47.58</c:v>
                </c:pt>
                <c:pt idx="68">
                  <c:v>47.74</c:v>
                </c:pt>
                <c:pt idx="69">
                  <c:v>47.89</c:v>
                </c:pt>
                <c:pt idx="70">
                  <c:v>48.05</c:v>
                </c:pt>
                <c:pt idx="71">
                  <c:v>48.22</c:v>
                </c:pt>
                <c:pt idx="72">
                  <c:v>48.39</c:v>
                </c:pt>
                <c:pt idx="73">
                  <c:v>48.56</c:v>
                </c:pt>
                <c:pt idx="74">
                  <c:v>48.73</c:v>
                </c:pt>
                <c:pt idx="75">
                  <c:v>48.92</c:v>
                </c:pt>
                <c:pt idx="76">
                  <c:v>49.11</c:v>
                </c:pt>
                <c:pt idx="77">
                  <c:v>49.31</c:v>
                </c:pt>
                <c:pt idx="78">
                  <c:v>49.51</c:v>
                </c:pt>
                <c:pt idx="79">
                  <c:v>49.73</c:v>
                </c:pt>
                <c:pt idx="80">
                  <c:v>49.94</c:v>
                </c:pt>
                <c:pt idx="81">
                  <c:v>50.17</c:v>
                </c:pt>
                <c:pt idx="82">
                  <c:v>50.39</c:v>
                </c:pt>
                <c:pt idx="83">
                  <c:v>50.63</c:v>
                </c:pt>
                <c:pt idx="84">
                  <c:v>50.89</c:v>
                </c:pt>
                <c:pt idx="85">
                  <c:v>51.18</c:v>
                </c:pt>
                <c:pt idx="86">
                  <c:v>51.48</c:v>
                </c:pt>
                <c:pt idx="87">
                  <c:v>51.79</c:v>
                </c:pt>
                <c:pt idx="88">
                  <c:v>52.11</c:v>
                </c:pt>
                <c:pt idx="89">
                  <c:v>52.46</c:v>
                </c:pt>
                <c:pt idx="90">
                  <c:v>52.87</c:v>
                </c:pt>
                <c:pt idx="91">
                  <c:v>53.3</c:v>
                </c:pt>
                <c:pt idx="92">
                  <c:v>53.78</c:v>
                </c:pt>
                <c:pt idx="93">
                  <c:v>54.31</c:v>
                </c:pt>
                <c:pt idx="94">
                  <c:v>54.93</c:v>
                </c:pt>
                <c:pt idx="95">
                  <c:v>55.66</c:v>
                </c:pt>
                <c:pt idx="96">
                  <c:v>56.6</c:v>
                </c:pt>
                <c:pt idx="97">
                  <c:v>57.83</c:v>
                </c:pt>
                <c:pt idx="98">
                  <c:v>59.68</c:v>
                </c:pt>
                <c:pt idx="99">
                  <c:v>73.19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'Box 1 - SS3 Data'!$G$31</c:f>
              <c:strCache>
                <c:ptCount val="1"/>
                <c:pt idx="0">
                  <c:v>MRVL</c:v>
                </c:pt>
              </c:strCache>
            </c:strRef>
          </c:tx>
          <c:marker>
            <c:symbol val="none"/>
          </c:marker>
          <c:xVal>
            <c:numRef>
              <c:f>'Box 1 - SS3 Data'!$G$32:$G$131</c:f>
              <c:numCache>
                <c:formatCode>0.00</c:formatCode>
                <c:ptCount val="100"/>
                <c:pt idx="0">
                  <c:v>35.485700000000001</c:v>
                </c:pt>
                <c:pt idx="1">
                  <c:v>36.526299999999999</c:v>
                </c:pt>
                <c:pt idx="2">
                  <c:v>37.086199999999998</c:v>
                </c:pt>
                <c:pt idx="3">
                  <c:v>37.549999999999997</c:v>
                </c:pt>
                <c:pt idx="4">
                  <c:v>37.988900000000001</c:v>
                </c:pt>
                <c:pt idx="5">
                  <c:v>38.326799999999999</c:v>
                </c:pt>
                <c:pt idx="6">
                  <c:v>38.610599999999998</c:v>
                </c:pt>
                <c:pt idx="7">
                  <c:v>38.9</c:v>
                </c:pt>
                <c:pt idx="8">
                  <c:v>39.153799999999997</c:v>
                </c:pt>
                <c:pt idx="9">
                  <c:v>39.368899999999996</c:v>
                </c:pt>
                <c:pt idx="10">
                  <c:v>39.566699999999997</c:v>
                </c:pt>
                <c:pt idx="11">
                  <c:v>39.792499999999997</c:v>
                </c:pt>
                <c:pt idx="12">
                  <c:v>39.987699999999997</c:v>
                </c:pt>
                <c:pt idx="13">
                  <c:v>40.164499999999997</c:v>
                </c:pt>
                <c:pt idx="14">
                  <c:v>40.345799999999997</c:v>
                </c:pt>
                <c:pt idx="15">
                  <c:v>40.513100000000001</c:v>
                </c:pt>
                <c:pt idx="16">
                  <c:v>40.672600000000003</c:v>
                </c:pt>
                <c:pt idx="17">
                  <c:v>40.819000000000003</c:v>
                </c:pt>
                <c:pt idx="18">
                  <c:v>40.971899999999998</c:v>
                </c:pt>
                <c:pt idx="19">
                  <c:v>41.119500000000002</c:v>
                </c:pt>
                <c:pt idx="20">
                  <c:v>41.263199999999998</c:v>
                </c:pt>
                <c:pt idx="21">
                  <c:v>41.4</c:v>
                </c:pt>
                <c:pt idx="22">
                  <c:v>41.550600000000003</c:v>
                </c:pt>
                <c:pt idx="23">
                  <c:v>41.696199999999997</c:v>
                </c:pt>
                <c:pt idx="24">
                  <c:v>41.84</c:v>
                </c:pt>
                <c:pt idx="25">
                  <c:v>41.980200000000004</c:v>
                </c:pt>
                <c:pt idx="26">
                  <c:v>42.113300000000002</c:v>
                </c:pt>
                <c:pt idx="27">
                  <c:v>42.2483</c:v>
                </c:pt>
                <c:pt idx="28">
                  <c:v>42.365099999999998</c:v>
                </c:pt>
                <c:pt idx="29">
                  <c:v>42.4786</c:v>
                </c:pt>
                <c:pt idx="30">
                  <c:v>42.613500000000002</c:v>
                </c:pt>
                <c:pt idx="31">
                  <c:v>42.748699999999999</c:v>
                </c:pt>
                <c:pt idx="32">
                  <c:v>42.877299999999998</c:v>
                </c:pt>
                <c:pt idx="33">
                  <c:v>43.003599999999999</c:v>
                </c:pt>
                <c:pt idx="34">
                  <c:v>43.1081</c:v>
                </c:pt>
                <c:pt idx="35">
                  <c:v>43.223999999999997</c:v>
                </c:pt>
                <c:pt idx="36">
                  <c:v>43.345599999999997</c:v>
                </c:pt>
                <c:pt idx="37">
                  <c:v>43.469099999999997</c:v>
                </c:pt>
                <c:pt idx="38">
                  <c:v>43.597700000000003</c:v>
                </c:pt>
                <c:pt idx="39">
                  <c:v>43.706099999999999</c:v>
                </c:pt>
                <c:pt idx="40">
                  <c:v>43.836300000000001</c:v>
                </c:pt>
                <c:pt idx="41">
                  <c:v>43.959800000000001</c:v>
                </c:pt>
                <c:pt idx="42">
                  <c:v>44.095300000000002</c:v>
                </c:pt>
                <c:pt idx="43">
                  <c:v>44.216500000000003</c:v>
                </c:pt>
                <c:pt idx="44">
                  <c:v>44.3506</c:v>
                </c:pt>
                <c:pt idx="45">
                  <c:v>44.462600000000002</c:v>
                </c:pt>
                <c:pt idx="46">
                  <c:v>44.586599999999997</c:v>
                </c:pt>
                <c:pt idx="47">
                  <c:v>44.712800000000001</c:v>
                </c:pt>
                <c:pt idx="48">
                  <c:v>44.834000000000003</c:v>
                </c:pt>
                <c:pt idx="49">
                  <c:v>44.961199999999998</c:v>
                </c:pt>
                <c:pt idx="50">
                  <c:v>45.094200000000001</c:v>
                </c:pt>
                <c:pt idx="51">
                  <c:v>45.208199999999998</c:v>
                </c:pt>
                <c:pt idx="52">
                  <c:v>45.332999999999998</c:v>
                </c:pt>
                <c:pt idx="53">
                  <c:v>45.445099999999996</c:v>
                </c:pt>
                <c:pt idx="54">
                  <c:v>45.566699999999997</c:v>
                </c:pt>
                <c:pt idx="55">
                  <c:v>45.697600000000001</c:v>
                </c:pt>
                <c:pt idx="56">
                  <c:v>45.811999999999998</c:v>
                </c:pt>
                <c:pt idx="57">
                  <c:v>45.952199999999998</c:v>
                </c:pt>
                <c:pt idx="58">
                  <c:v>46.076900000000002</c:v>
                </c:pt>
                <c:pt idx="59">
                  <c:v>46.214500000000001</c:v>
                </c:pt>
                <c:pt idx="60">
                  <c:v>46.3583</c:v>
                </c:pt>
                <c:pt idx="61">
                  <c:v>46.5</c:v>
                </c:pt>
                <c:pt idx="62">
                  <c:v>46.642000000000003</c:v>
                </c:pt>
                <c:pt idx="63">
                  <c:v>46.778799999999997</c:v>
                </c:pt>
                <c:pt idx="64">
                  <c:v>46.932000000000002</c:v>
                </c:pt>
                <c:pt idx="65">
                  <c:v>47.075899999999997</c:v>
                </c:pt>
                <c:pt idx="66">
                  <c:v>47.232999999999997</c:v>
                </c:pt>
                <c:pt idx="67">
                  <c:v>47.3718</c:v>
                </c:pt>
                <c:pt idx="68">
                  <c:v>47.5319</c:v>
                </c:pt>
                <c:pt idx="69">
                  <c:v>47.673900000000003</c:v>
                </c:pt>
                <c:pt idx="70">
                  <c:v>47.836599999999997</c:v>
                </c:pt>
                <c:pt idx="71">
                  <c:v>48.004800000000003</c:v>
                </c:pt>
                <c:pt idx="72">
                  <c:v>48.154000000000003</c:v>
                </c:pt>
                <c:pt idx="73">
                  <c:v>48.321199999999997</c:v>
                </c:pt>
                <c:pt idx="74">
                  <c:v>48.509700000000002</c:v>
                </c:pt>
                <c:pt idx="75">
                  <c:v>48.689100000000003</c:v>
                </c:pt>
                <c:pt idx="76">
                  <c:v>48.888100000000001</c:v>
                </c:pt>
                <c:pt idx="77">
                  <c:v>49.075899999999997</c:v>
                </c:pt>
                <c:pt idx="78">
                  <c:v>49.297899999999998</c:v>
                </c:pt>
                <c:pt idx="79">
                  <c:v>49.524500000000003</c:v>
                </c:pt>
                <c:pt idx="80">
                  <c:v>49.747999999999998</c:v>
                </c:pt>
                <c:pt idx="81">
                  <c:v>49.9724</c:v>
                </c:pt>
                <c:pt idx="82">
                  <c:v>50.2348</c:v>
                </c:pt>
                <c:pt idx="83">
                  <c:v>50.51</c:v>
                </c:pt>
                <c:pt idx="84">
                  <c:v>50.789700000000003</c:v>
                </c:pt>
                <c:pt idx="85">
                  <c:v>51.064399999999999</c:v>
                </c:pt>
                <c:pt idx="86">
                  <c:v>51.3611</c:v>
                </c:pt>
                <c:pt idx="87">
                  <c:v>51.691899999999997</c:v>
                </c:pt>
                <c:pt idx="88">
                  <c:v>52.040700000000001</c:v>
                </c:pt>
                <c:pt idx="89">
                  <c:v>52.405700000000003</c:v>
                </c:pt>
                <c:pt idx="90">
                  <c:v>52.7485</c:v>
                </c:pt>
                <c:pt idx="91">
                  <c:v>53.188000000000002</c:v>
                </c:pt>
                <c:pt idx="92">
                  <c:v>53.666699999999999</c:v>
                </c:pt>
                <c:pt idx="93">
                  <c:v>54.235700000000001</c:v>
                </c:pt>
                <c:pt idx="94">
                  <c:v>54.822200000000002</c:v>
                </c:pt>
                <c:pt idx="95">
                  <c:v>55.490499999999997</c:v>
                </c:pt>
                <c:pt idx="96">
                  <c:v>56.3889</c:v>
                </c:pt>
                <c:pt idx="97">
                  <c:v>57.585700000000003</c:v>
                </c:pt>
                <c:pt idx="98">
                  <c:v>59.58</c:v>
                </c:pt>
                <c:pt idx="99">
                  <c:v>63.96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'Box 1 - SS3 Data'!$H$31</c:f>
              <c:strCache>
                <c:ptCount val="1"/>
                <c:pt idx="0">
                  <c:v>Nokia</c:v>
                </c:pt>
              </c:strCache>
            </c:strRef>
          </c:tx>
          <c:marker>
            <c:symbol val="none"/>
          </c:marker>
          <c:xVal>
            <c:numRef>
              <c:f>'Box 1 - SS3 Data'!$H$32:$H$131</c:f>
              <c:numCache>
                <c:formatCode>General</c:formatCode>
                <c:ptCount val="100"/>
                <c:pt idx="0">
                  <c:v>35.715319999999998</c:v>
                </c:pt>
                <c:pt idx="1">
                  <c:v>36.753570000000003</c:v>
                </c:pt>
                <c:pt idx="2">
                  <c:v>37.402389999999997</c:v>
                </c:pt>
                <c:pt idx="3">
                  <c:v>37.885080000000002</c:v>
                </c:pt>
                <c:pt idx="4">
                  <c:v>38.281649999999999</c:v>
                </c:pt>
                <c:pt idx="5">
                  <c:v>38.619349999999997</c:v>
                </c:pt>
                <c:pt idx="6">
                  <c:v>38.91789</c:v>
                </c:pt>
                <c:pt idx="7">
                  <c:v>39.184780000000003</c:v>
                </c:pt>
                <c:pt idx="8">
                  <c:v>39.434159999999999</c:v>
                </c:pt>
                <c:pt idx="9">
                  <c:v>39.665799999999997</c:v>
                </c:pt>
                <c:pt idx="10">
                  <c:v>39.880049999999997</c:v>
                </c:pt>
                <c:pt idx="11">
                  <c:v>40.080590000000001</c:v>
                </c:pt>
                <c:pt idx="12">
                  <c:v>40.27073</c:v>
                </c:pt>
                <c:pt idx="13">
                  <c:v>40.458799999999997</c:v>
                </c:pt>
                <c:pt idx="14">
                  <c:v>40.632179999999998</c:v>
                </c:pt>
                <c:pt idx="15">
                  <c:v>40.800699999999999</c:v>
                </c:pt>
                <c:pt idx="16">
                  <c:v>40.962490000000003</c:v>
                </c:pt>
                <c:pt idx="17">
                  <c:v>41.121960000000001</c:v>
                </c:pt>
                <c:pt idx="18">
                  <c:v>41.274679999999996</c:v>
                </c:pt>
                <c:pt idx="19">
                  <c:v>41.42436</c:v>
                </c:pt>
                <c:pt idx="20">
                  <c:v>41.570509999999999</c:v>
                </c:pt>
                <c:pt idx="21">
                  <c:v>41.713279999999997</c:v>
                </c:pt>
                <c:pt idx="22">
                  <c:v>41.851469999999999</c:v>
                </c:pt>
                <c:pt idx="23">
                  <c:v>41.988239999999998</c:v>
                </c:pt>
                <c:pt idx="24">
                  <c:v>42.122549999999997</c:v>
                </c:pt>
                <c:pt idx="25">
                  <c:v>42.253439999999998</c:v>
                </c:pt>
                <c:pt idx="26">
                  <c:v>42.384349999999998</c:v>
                </c:pt>
                <c:pt idx="27">
                  <c:v>42.513039999999997</c:v>
                </c:pt>
                <c:pt idx="28">
                  <c:v>42.639789999999998</c:v>
                </c:pt>
                <c:pt idx="29">
                  <c:v>42.768349999999998</c:v>
                </c:pt>
                <c:pt idx="30">
                  <c:v>42.893099999999997</c:v>
                </c:pt>
                <c:pt idx="31">
                  <c:v>43.017339999999997</c:v>
                </c:pt>
                <c:pt idx="32">
                  <c:v>43.139899999999997</c:v>
                </c:pt>
                <c:pt idx="33">
                  <c:v>43.261020000000002</c:v>
                </c:pt>
                <c:pt idx="34">
                  <c:v>43.384340000000002</c:v>
                </c:pt>
                <c:pt idx="35">
                  <c:v>43.506489999999999</c:v>
                </c:pt>
                <c:pt idx="36">
                  <c:v>43.624720000000003</c:v>
                </c:pt>
                <c:pt idx="37">
                  <c:v>43.746009999999998</c:v>
                </c:pt>
                <c:pt idx="38">
                  <c:v>43.868839999999999</c:v>
                </c:pt>
                <c:pt idx="39">
                  <c:v>43.987810000000003</c:v>
                </c:pt>
                <c:pt idx="40">
                  <c:v>44.106859999999998</c:v>
                </c:pt>
                <c:pt idx="41">
                  <c:v>44.225360000000002</c:v>
                </c:pt>
                <c:pt idx="42">
                  <c:v>44.343670000000003</c:v>
                </c:pt>
                <c:pt idx="43">
                  <c:v>44.464779999999998</c:v>
                </c:pt>
                <c:pt idx="44">
                  <c:v>44.583849999999998</c:v>
                </c:pt>
                <c:pt idx="45">
                  <c:v>44.702660000000002</c:v>
                </c:pt>
                <c:pt idx="46">
                  <c:v>44.822429999999997</c:v>
                </c:pt>
                <c:pt idx="47">
                  <c:v>44.945059999999998</c:v>
                </c:pt>
                <c:pt idx="48">
                  <c:v>45.062440000000002</c:v>
                </c:pt>
                <c:pt idx="49">
                  <c:v>45.183210000000003</c:v>
                </c:pt>
                <c:pt idx="50">
                  <c:v>45.305329999999998</c:v>
                </c:pt>
                <c:pt idx="51">
                  <c:v>45.425820000000002</c:v>
                </c:pt>
                <c:pt idx="52">
                  <c:v>45.552669999999999</c:v>
                </c:pt>
                <c:pt idx="53">
                  <c:v>45.675530000000002</c:v>
                </c:pt>
                <c:pt idx="54">
                  <c:v>45.801169999999999</c:v>
                </c:pt>
                <c:pt idx="55">
                  <c:v>45.92727</c:v>
                </c:pt>
                <c:pt idx="56">
                  <c:v>46.054690000000001</c:v>
                </c:pt>
                <c:pt idx="57">
                  <c:v>46.182870000000001</c:v>
                </c:pt>
                <c:pt idx="58">
                  <c:v>46.312629999999999</c:v>
                </c:pt>
                <c:pt idx="59">
                  <c:v>46.447000000000003</c:v>
                </c:pt>
                <c:pt idx="60">
                  <c:v>46.580500000000001</c:v>
                </c:pt>
                <c:pt idx="61">
                  <c:v>46.71472</c:v>
                </c:pt>
                <c:pt idx="62">
                  <c:v>46.854430000000001</c:v>
                </c:pt>
                <c:pt idx="63">
                  <c:v>46.996139999999997</c:v>
                </c:pt>
                <c:pt idx="64">
                  <c:v>47.137459999999997</c:v>
                </c:pt>
                <c:pt idx="65">
                  <c:v>47.281109999999998</c:v>
                </c:pt>
                <c:pt idx="66">
                  <c:v>47.429049999999997</c:v>
                </c:pt>
                <c:pt idx="67">
                  <c:v>47.578769999999999</c:v>
                </c:pt>
                <c:pt idx="68">
                  <c:v>47.733530000000002</c:v>
                </c:pt>
                <c:pt idx="69">
                  <c:v>47.888739999999999</c:v>
                </c:pt>
                <c:pt idx="70">
                  <c:v>48.048920000000003</c:v>
                </c:pt>
                <c:pt idx="71">
                  <c:v>48.21266</c:v>
                </c:pt>
                <c:pt idx="72">
                  <c:v>48.380409999999998</c:v>
                </c:pt>
                <c:pt idx="73">
                  <c:v>48.552880000000002</c:v>
                </c:pt>
                <c:pt idx="74">
                  <c:v>48.729939999999999</c:v>
                </c:pt>
                <c:pt idx="75">
                  <c:v>48.913139999999999</c:v>
                </c:pt>
                <c:pt idx="76">
                  <c:v>49.10228</c:v>
                </c:pt>
                <c:pt idx="77">
                  <c:v>49.298160000000003</c:v>
                </c:pt>
                <c:pt idx="78">
                  <c:v>49.504449999999999</c:v>
                </c:pt>
                <c:pt idx="79">
                  <c:v>49.71266</c:v>
                </c:pt>
                <c:pt idx="80">
                  <c:v>49.929789999999997</c:v>
                </c:pt>
                <c:pt idx="81">
                  <c:v>50.155389999999997</c:v>
                </c:pt>
                <c:pt idx="82">
                  <c:v>50.387729999999998</c:v>
                </c:pt>
                <c:pt idx="83">
                  <c:v>50.635089999999998</c:v>
                </c:pt>
                <c:pt idx="84">
                  <c:v>50.903060000000004</c:v>
                </c:pt>
                <c:pt idx="85">
                  <c:v>51.177790000000002</c:v>
                </c:pt>
                <c:pt idx="86">
                  <c:v>51.465580000000003</c:v>
                </c:pt>
                <c:pt idx="87">
                  <c:v>51.77937</c:v>
                </c:pt>
                <c:pt idx="88">
                  <c:v>52.1248</c:v>
                </c:pt>
                <c:pt idx="89">
                  <c:v>52.482520000000001</c:v>
                </c:pt>
                <c:pt idx="90">
                  <c:v>52.86354</c:v>
                </c:pt>
                <c:pt idx="91">
                  <c:v>53.290219999999998</c:v>
                </c:pt>
                <c:pt idx="92">
                  <c:v>53.767960000000002</c:v>
                </c:pt>
                <c:pt idx="93">
                  <c:v>54.295090000000002</c:v>
                </c:pt>
                <c:pt idx="94">
                  <c:v>54.915999999999997</c:v>
                </c:pt>
                <c:pt idx="95">
                  <c:v>55.62923</c:v>
                </c:pt>
                <c:pt idx="96">
                  <c:v>56.526449999999997</c:v>
                </c:pt>
                <c:pt idx="97">
                  <c:v>57.695450000000001</c:v>
                </c:pt>
                <c:pt idx="98">
                  <c:v>59.58417</c:v>
                </c:pt>
                <c:pt idx="99">
                  <c:v>73.114999999999995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5"/>
          <c:order val="5"/>
          <c:tx>
            <c:v>Intel</c:v>
          </c:tx>
          <c:marker>
            <c:symbol val="none"/>
          </c:marker>
          <c:xVal>
            <c:numRef>
              <c:f>'Box 1 - SS3 Data'!$I$32:$I$131</c:f>
              <c:numCache>
                <c:formatCode>General</c:formatCode>
                <c:ptCount val="100"/>
                <c:pt idx="0">
                  <c:v>35.580500000000001</c:v>
                </c:pt>
                <c:pt idx="1">
                  <c:v>36.624400000000001</c:v>
                </c:pt>
                <c:pt idx="2">
                  <c:v>37.282600000000002</c:v>
                </c:pt>
                <c:pt idx="3">
                  <c:v>37.753799999999998</c:v>
                </c:pt>
                <c:pt idx="4">
                  <c:v>38.169699999999999</c:v>
                </c:pt>
                <c:pt idx="5">
                  <c:v>38.528199999999998</c:v>
                </c:pt>
                <c:pt idx="6">
                  <c:v>38.838900000000002</c:v>
                </c:pt>
                <c:pt idx="7">
                  <c:v>39.1066</c:v>
                </c:pt>
                <c:pt idx="8">
                  <c:v>39.360599999999998</c:v>
                </c:pt>
                <c:pt idx="9">
                  <c:v>39.595399999999998</c:v>
                </c:pt>
                <c:pt idx="10">
                  <c:v>39.807099999999998</c:v>
                </c:pt>
                <c:pt idx="11">
                  <c:v>40.006700000000002</c:v>
                </c:pt>
                <c:pt idx="12">
                  <c:v>40.206200000000003</c:v>
                </c:pt>
                <c:pt idx="13">
                  <c:v>40.389400000000002</c:v>
                </c:pt>
                <c:pt idx="14">
                  <c:v>40.569099999999999</c:v>
                </c:pt>
                <c:pt idx="15">
                  <c:v>40.7376</c:v>
                </c:pt>
                <c:pt idx="16">
                  <c:v>40.902999999999999</c:v>
                </c:pt>
                <c:pt idx="17">
                  <c:v>41.061</c:v>
                </c:pt>
                <c:pt idx="18">
                  <c:v>41.220700000000001</c:v>
                </c:pt>
                <c:pt idx="19">
                  <c:v>41.369599999999998</c:v>
                </c:pt>
                <c:pt idx="20">
                  <c:v>41.5154</c:v>
                </c:pt>
                <c:pt idx="21">
                  <c:v>41.660800000000002</c:v>
                </c:pt>
                <c:pt idx="22">
                  <c:v>41.798200000000001</c:v>
                </c:pt>
                <c:pt idx="23">
                  <c:v>41.942900000000002</c:v>
                </c:pt>
                <c:pt idx="24">
                  <c:v>42.076799999999999</c:v>
                </c:pt>
                <c:pt idx="25">
                  <c:v>42.213500000000003</c:v>
                </c:pt>
                <c:pt idx="26">
                  <c:v>42.346699999999998</c:v>
                </c:pt>
                <c:pt idx="27">
                  <c:v>42.484499999999997</c:v>
                </c:pt>
                <c:pt idx="28">
                  <c:v>42.613100000000003</c:v>
                </c:pt>
                <c:pt idx="29">
                  <c:v>42.742600000000003</c:v>
                </c:pt>
                <c:pt idx="30">
                  <c:v>42.869100000000003</c:v>
                </c:pt>
                <c:pt idx="31">
                  <c:v>42.996000000000002</c:v>
                </c:pt>
                <c:pt idx="32">
                  <c:v>43.121400000000001</c:v>
                </c:pt>
                <c:pt idx="33">
                  <c:v>43.244700000000002</c:v>
                </c:pt>
                <c:pt idx="34">
                  <c:v>43.371899999999997</c:v>
                </c:pt>
                <c:pt idx="35">
                  <c:v>43.493499999999997</c:v>
                </c:pt>
                <c:pt idx="36">
                  <c:v>43.612699999999997</c:v>
                </c:pt>
                <c:pt idx="37">
                  <c:v>43.736800000000002</c:v>
                </c:pt>
                <c:pt idx="38">
                  <c:v>43.859699999999997</c:v>
                </c:pt>
                <c:pt idx="39">
                  <c:v>43.978400000000001</c:v>
                </c:pt>
                <c:pt idx="40">
                  <c:v>44.097999999999999</c:v>
                </c:pt>
                <c:pt idx="41">
                  <c:v>44.220300000000002</c:v>
                </c:pt>
                <c:pt idx="42">
                  <c:v>44.345999999999997</c:v>
                </c:pt>
                <c:pt idx="43">
                  <c:v>44.464199999999998</c:v>
                </c:pt>
                <c:pt idx="44">
                  <c:v>44.586599999999997</c:v>
                </c:pt>
                <c:pt idx="45">
                  <c:v>44.709099999999999</c:v>
                </c:pt>
                <c:pt idx="46">
                  <c:v>44.830800000000004</c:v>
                </c:pt>
                <c:pt idx="47">
                  <c:v>44.951099999999997</c:v>
                </c:pt>
                <c:pt idx="48">
                  <c:v>45.074599999999997</c:v>
                </c:pt>
                <c:pt idx="49">
                  <c:v>45.1997</c:v>
                </c:pt>
                <c:pt idx="50">
                  <c:v>45.3249</c:v>
                </c:pt>
                <c:pt idx="51">
                  <c:v>45.455800000000004</c:v>
                </c:pt>
                <c:pt idx="52">
                  <c:v>45.580500000000001</c:v>
                </c:pt>
                <c:pt idx="53">
                  <c:v>45.712600000000002</c:v>
                </c:pt>
                <c:pt idx="54">
                  <c:v>45.839199999999998</c:v>
                </c:pt>
                <c:pt idx="55">
                  <c:v>45.9741</c:v>
                </c:pt>
                <c:pt idx="56">
                  <c:v>46.103499999999997</c:v>
                </c:pt>
                <c:pt idx="57">
                  <c:v>46.235300000000002</c:v>
                </c:pt>
                <c:pt idx="58">
                  <c:v>46.376100000000001</c:v>
                </c:pt>
                <c:pt idx="59">
                  <c:v>46.517899999999997</c:v>
                </c:pt>
                <c:pt idx="60">
                  <c:v>46.654200000000003</c:v>
                </c:pt>
                <c:pt idx="61">
                  <c:v>46.799399999999999</c:v>
                </c:pt>
                <c:pt idx="62">
                  <c:v>46.945500000000003</c:v>
                </c:pt>
                <c:pt idx="63">
                  <c:v>47.094900000000003</c:v>
                </c:pt>
                <c:pt idx="64">
                  <c:v>47.244100000000003</c:v>
                </c:pt>
                <c:pt idx="65">
                  <c:v>47.398699999999998</c:v>
                </c:pt>
                <c:pt idx="66">
                  <c:v>47.554299999999998</c:v>
                </c:pt>
                <c:pt idx="67">
                  <c:v>47.7136</c:v>
                </c:pt>
                <c:pt idx="68">
                  <c:v>47.879199999999997</c:v>
                </c:pt>
                <c:pt idx="69">
                  <c:v>48.044800000000002</c:v>
                </c:pt>
                <c:pt idx="70">
                  <c:v>48.213000000000001</c:v>
                </c:pt>
                <c:pt idx="71">
                  <c:v>48.3902</c:v>
                </c:pt>
                <c:pt idx="72">
                  <c:v>48.574399999999997</c:v>
                </c:pt>
                <c:pt idx="73">
                  <c:v>48.765799999999999</c:v>
                </c:pt>
                <c:pt idx="74">
                  <c:v>48.953499999999998</c:v>
                </c:pt>
                <c:pt idx="75">
                  <c:v>49.149299999999997</c:v>
                </c:pt>
                <c:pt idx="76">
                  <c:v>49.351599999999998</c:v>
                </c:pt>
                <c:pt idx="77">
                  <c:v>49.562100000000001</c:v>
                </c:pt>
                <c:pt idx="78">
                  <c:v>49.778199999999998</c:v>
                </c:pt>
                <c:pt idx="79">
                  <c:v>50.012</c:v>
                </c:pt>
                <c:pt idx="80">
                  <c:v>50.2485</c:v>
                </c:pt>
                <c:pt idx="81">
                  <c:v>50.491700000000002</c:v>
                </c:pt>
                <c:pt idx="82">
                  <c:v>50.746000000000002</c:v>
                </c:pt>
                <c:pt idx="83">
                  <c:v>51.021500000000003</c:v>
                </c:pt>
                <c:pt idx="84">
                  <c:v>51.311900000000001</c:v>
                </c:pt>
                <c:pt idx="85">
                  <c:v>51.616599999999998</c:v>
                </c:pt>
                <c:pt idx="86">
                  <c:v>51.953099999999999</c:v>
                </c:pt>
                <c:pt idx="87">
                  <c:v>52.304699999999997</c:v>
                </c:pt>
                <c:pt idx="88">
                  <c:v>52.692700000000002</c:v>
                </c:pt>
                <c:pt idx="89">
                  <c:v>53.105899999999998</c:v>
                </c:pt>
                <c:pt idx="90">
                  <c:v>53.563600000000001</c:v>
                </c:pt>
                <c:pt idx="91">
                  <c:v>54.0685</c:v>
                </c:pt>
                <c:pt idx="92">
                  <c:v>54.653799999999997</c:v>
                </c:pt>
                <c:pt idx="93">
                  <c:v>55.2971</c:v>
                </c:pt>
                <c:pt idx="94">
                  <c:v>56.043500000000002</c:v>
                </c:pt>
                <c:pt idx="95">
                  <c:v>56.965899999999998</c:v>
                </c:pt>
                <c:pt idx="96">
                  <c:v>58.102800000000002</c:v>
                </c:pt>
                <c:pt idx="97">
                  <c:v>59.632899999999999</c:v>
                </c:pt>
                <c:pt idx="98">
                  <c:v>62.020099999999999</c:v>
                </c:pt>
                <c:pt idx="99">
                  <c:v>77.284700000000001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6"/>
          <c:order val="6"/>
          <c:tx>
            <c:v>MTK</c:v>
          </c:tx>
          <c:marker>
            <c:symbol val="none"/>
          </c:marker>
          <c:xVal>
            <c:numRef>
              <c:f>'Box 1 - SS3 Data'!$J$32:$J$131</c:f>
              <c:numCache>
                <c:formatCode>0.00_ </c:formatCode>
                <c:ptCount val="100"/>
                <c:pt idx="0">
                  <c:v>35.477840999999998</c:v>
                </c:pt>
                <c:pt idx="1">
                  <c:v>37.000048</c:v>
                </c:pt>
                <c:pt idx="2">
                  <c:v>37.370914999999997</c:v>
                </c:pt>
                <c:pt idx="3">
                  <c:v>37.684083999999999</c:v>
                </c:pt>
                <c:pt idx="4">
                  <c:v>38.257689999999997</c:v>
                </c:pt>
                <c:pt idx="5">
                  <c:v>38.452368</c:v>
                </c:pt>
                <c:pt idx="6">
                  <c:v>38.6995</c:v>
                </c:pt>
                <c:pt idx="7">
                  <c:v>38.827500000000001</c:v>
                </c:pt>
                <c:pt idx="8">
                  <c:v>38.926699999999997</c:v>
                </c:pt>
                <c:pt idx="9">
                  <c:v>38.986150000000002</c:v>
                </c:pt>
                <c:pt idx="10">
                  <c:v>39.161299999999997</c:v>
                </c:pt>
                <c:pt idx="11">
                  <c:v>39.634096</c:v>
                </c:pt>
                <c:pt idx="12">
                  <c:v>39.810200000000002</c:v>
                </c:pt>
                <c:pt idx="13">
                  <c:v>39.853000000000002</c:v>
                </c:pt>
                <c:pt idx="14">
                  <c:v>40.034574999999997</c:v>
                </c:pt>
                <c:pt idx="15">
                  <c:v>40.446072000000001</c:v>
                </c:pt>
                <c:pt idx="16">
                  <c:v>40.632314999999998</c:v>
                </c:pt>
                <c:pt idx="17">
                  <c:v>40.821975999999999</c:v>
                </c:pt>
                <c:pt idx="18">
                  <c:v>40.888519000000002</c:v>
                </c:pt>
                <c:pt idx="19">
                  <c:v>40.917119999999997</c:v>
                </c:pt>
                <c:pt idx="20">
                  <c:v>41.031444999999998</c:v>
                </c:pt>
                <c:pt idx="21">
                  <c:v>41.100718000000001</c:v>
                </c:pt>
                <c:pt idx="22">
                  <c:v>41.386526000000003</c:v>
                </c:pt>
                <c:pt idx="23">
                  <c:v>41.469180000000001</c:v>
                </c:pt>
                <c:pt idx="24">
                  <c:v>41.603200000000001</c:v>
                </c:pt>
                <c:pt idx="25">
                  <c:v>41.773333999999998</c:v>
                </c:pt>
                <c:pt idx="26">
                  <c:v>41.941099999999999</c:v>
                </c:pt>
                <c:pt idx="27">
                  <c:v>42.087800000000001</c:v>
                </c:pt>
                <c:pt idx="28">
                  <c:v>42.2682</c:v>
                </c:pt>
                <c:pt idx="29">
                  <c:v>42.375979999999998</c:v>
                </c:pt>
                <c:pt idx="30">
                  <c:v>42.439273</c:v>
                </c:pt>
                <c:pt idx="31">
                  <c:v>42.524799999999999</c:v>
                </c:pt>
                <c:pt idx="32">
                  <c:v>42.615699999999997</c:v>
                </c:pt>
                <c:pt idx="33">
                  <c:v>42.806086000000001</c:v>
                </c:pt>
                <c:pt idx="34">
                  <c:v>42.9529</c:v>
                </c:pt>
                <c:pt idx="35">
                  <c:v>43.283487999999998</c:v>
                </c:pt>
                <c:pt idx="36">
                  <c:v>43.408935999999997</c:v>
                </c:pt>
                <c:pt idx="37">
                  <c:v>43.432561999999997</c:v>
                </c:pt>
                <c:pt idx="38">
                  <c:v>43.5349</c:v>
                </c:pt>
                <c:pt idx="39">
                  <c:v>43.806840000000001</c:v>
                </c:pt>
                <c:pt idx="40">
                  <c:v>43.926696</c:v>
                </c:pt>
                <c:pt idx="41">
                  <c:v>44.040799999999997</c:v>
                </c:pt>
                <c:pt idx="42">
                  <c:v>44.277118000000002</c:v>
                </c:pt>
                <c:pt idx="43">
                  <c:v>44.396943999999998</c:v>
                </c:pt>
                <c:pt idx="44">
                  <c:v>44.437109999999997</c:v>
                </c:pt>
                <c:pt idx="45">
                  <c:v>44.487766000000001</c:v>
                </c:pt>
                <c:pt idx="46">
                  <c:v>44.586236</c:v>
                </c:pt>
                <c:pt idx="47">
                  <c:v>44.7104</c:v>
                </c:pt>
                <c:pt idx="48">
                  <c:v>44.755608000000002</c:v>
                </c:pt>
                <c:pt idx="49">
                  <c:v>44.934750000000001</c:v>
                </c:pt>
                <c:pt idx="50">
                  <c:v>45.034999999999997</c:v>
                </c:pt>
                <c:pt idx="51">
                  <c:v>45.072392000000001</c:v>
                </c:pt>
                <c:pt idx="52">
                  <c:v>45.201000000000001</c:v>
                </c:pt>
                <c:pt idx="53">
                  <c:v>45.447518000000002</c:v>
                </c:pt>
                <c:pt idx="54">
                  <c:v>45.605604999999997</c:v>
                </c:pt>
                <c:pt idx="55">
                  <c:v>45.661099999999998</c:v>
                </c:pt>
                <c:pt idx="56">
                  <c:v>45.707700000000003</c:v>
                </c:pt>
                <c:pt idx="57">
                  <c:v>45.808875999999998</c:v>
                </c:pt>
                <c:pt idx="58">
                  <c:v>45.997076</c:v>
                </c:pt>
                <c:pt idx="59">
                  <c:v>46.201059999999998</c:v>
                </c:pt>
                <c:pt idx="60">
                  <c:v>46.360576999999999</c:v>
                </c:pt>
                <c:pt idx="61">
                  <c:v>46.519537999999997</c:v>
                </c:pt>
                <c:pt idx="62">
                  <c:v>46.642991000000002</c:v>
                </c:pt>
                <c:pt idx="63">
                  <c:v>46.699151999999998</c:v>
                </c:pt>
                <c:pt idx="64">
                  <c:v>46.887999999999998</c:v>
                </c:pt>
                <c:pt idx="65">
                  <c:v>46.9636</c:v>
                </c:pt>
                <c:pt idx="66">
                  <c:v>47.098815000000002</c:v>
                </c:pt>
                <c:pt idx="67">
                  <c:v>47.219195999999997</c:v>
                </c:pt>
                <c:pt idx="68">
                  <c:v>47.281877999999999</c:v>
                </c:pt>
                <c:pt idx="69">
                  <c:v>47.433450000000001</c:v>
                </c:pt>
                <c:pt idx="70">
                  <c:v>47.560946999999999</c:v>
                </c:pt>
                <c:pt idx="71">
                  <c:v>47.650596</c:v>
                </c:pt>
                <c:pt idx="72">
                  <c:v>47.874831999999998</c:v>
                </c:pt>
                <c:pt idx="73">
                  <c:v>48.086896000000003</c:v>
                </c:pt>
                <c:pt idx="74">
                  <c:v>48.246499999999997</c:v>
                </c:pt>
                <c:pt idx="75">
                  <c:v>48.393599999999999</c:v>
                </c:pt>
                <c:pt idx="76">
                  <c:v>48.652099999999997</c:v>
                </c:pt>
                <c:pt idx="77">
                  <c:v>48.806980000000003</c:v>
                </c:pt>
                <c:pt idx="78">
                  <c:v>48.951743</c:v>
                </c:pt>
                <c:pt idx="79">
                  <c:v>49.074100000000001</c:v>
                </c:pt>
                <c:pt idx="80">
                  <c:v>49.386899999999997</c:v>
                </c:pt>
                <c:pt idx="81">
                  <c:v>49.489829999999998</c:v>
                </c:pt>
                <c:pt idx="82">
                  <c:v>49.588507999999997</c:v>
                </c:pt>
                <c:pt idx="83">
                  <c:v>49.697800000000001</c:v>
                </c:pt>
                <c:pt idx="84">
                  <c:v>50.081105000000001</c:v>
                </c:pt>
                <c:pt idx="85">
                  <c:v>50.209417999999999</c:v>
                </c:pt>
                <c:pt idx="86">
                  <c:v>50.580995999999999</c:v>
                </c:pt>
                <c:pt idx="87">
                  <c:v>50.868752000000001</c:v>
                </c:pt>
                <c:pt idx="88">
                  <c:v>51.447000000000003</c:v>
                </c:pt>
                <c:pt idx="89">
                  <c:v>51.889600000000002</c:v>
                </c:pt>
                <c:pt idx="90">
                  <c:v>52.395313999999999</c:v>
                </c:pt>
                <c:pt idx="91">
                  <c:v>52.703519999999997</c:v>
                </c:pt>
                <c:pt idx="92">
                  <c:v>53.631019999999999</c:v>
                </c:pt>
                <c:pt idx="93">
                  <c:v>54.1798</c:v>
                </c:pt>
                <c:pt idx="94">
                  <c:v>54.762120000000003</c:v>
                </c:pt>
                <c:pt idx="95">
                  <c:v>55.052928000000001</c:v>
                </c:pt>
                <c:pt idx="96">
                  <c:v>56.619343000000001</c:v>
                </c:pt>
                <c:pt idx="97">
                  <c:v>58.774900000000002</c:v>
                </c:pt>
                <c:pt idx="98">
                  <c:v>59.571160999999996</c:v>
                </c:pt>
                <c:pt idx="99">
                  <c:v>63.988100000000003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7"/>
          <c:order val="7"/>
          <c:tx>
            <c:strRef>
              <c:f>'Box 1 - SS3 Data'!$K$31</c:f>
              <c:strCache>
                <c:ptCount val="1"/>
                <c:pt idx="0">
                  <c:v>ZTE</c:v>
                </c:pt>
              </c:strCache>
            </c:strRef>
          </c:tx>
          <c:marker>
            <c:symbol val="none"/>
          </c:marker>
          <c:xVal>
            <c:numRef>
              <c:f>'Box 1 - SS3 Data'!$K$32:$K$131</c:f>
              <c:numCache>
                <c:formatCode>General</c:formatCode>
                <c:ptCount val="100"/>
                <c:pt idx="0">
                  <c:v>35.019500000000001</c:v>
                </c:pt>
                <c:pt idx="1">
                  <c:v>35.947699999999998</c:v>
                </c:pt>
                <c:pt idx="2">
                  <c:v>36.667299999999997</c:v>
                </c:pt>
                <c:pt idx="3">
                  <c:v>37.180900000000001</c:v>
                </c:pt>
                <c:pt idx="4">
                  <c:v>37.576000000000001</c:v>
                </c:pt>
                <c:pt idx="5">
                  <c:v>37.899900000000002</c:v>
                </c:pt>
                <c:pt idx="6">
                  <c:v>38.237000000000002</c:v>
                </c:pt>
                <c:pt idx="7">
                  <c:v>38.550800000000002</c:v>
                </c:pt>
                <c:pt idx="8">
                  <c:v>38.765099999999997</c:v>
                </c:pt>
                <c:pt idx="9">
                  <c:v>38.969700000000003</c:v>
                </c:pt>
                <c:pt idx="10">
                  <c:v>39.192399999999999</c:v>
                </c:pt>
                <c:pt idx="11">
                  <c:v>39.4544</c:v>
                </c:pt>
                <c:pt idx="12">
                  <c:v>39.663899999999998</c:v>
                </c:pt>
                <c:pt idx="13">
                  <c:v>39.8947</c:v>
                </c:pt>
                <c:pt idx="14">
                  <c:v>40.063600000000001</c:v>
                </c:pt>
                <c:pt idx="15">
                  <c:v>40.247799999999998</c:v>
                </c:pt>
                <c:pt idx="16">
                  <c:v>40.436799999999998</c:v>
                </c:pt>
                <c:pt idx="17">
                  <c:v>40.591999999999999</c:v>
                </c:pt>
                <c:pt idx="18">
                  <c:v>40.778100000000002</c:v>
                </c:pt>
                <c:pt idx="19">
                  <c:v>40.898899999999998</c:v>
                </c:pt>
                <c:pt idx="20">
                  <c:v>41.039499999999997</c:v>
                </c:pt>
                <c:pt idx="21">
                  <c:v>41.202199999999998</c:v>
                </c:pt>
                <c:pt idx="22">
                  <c:v>41.386000000000003</c:v>
                </c:pt>
                <c:pt idx="23">
                  <c:v>41.508299999999998</c:v>
                </c:pt>
                <c:pt idx="24">
                  <c:v>41.626300000000001</c:v>
                </c:pt>
                <c:pt idx="25">
                  <c:v>41.763199999999998</c:v>
                </c:pt>
                <c:pt idx="26">
                  <c:v>41.919600000000003</c:v>
                </c:pt>
                <c:pt idx="27">
                  <c:v>42.043999999999997</c:v>
                </c:pt>
                <c:pt idx="28">
                  <c:v>42.164099999999998</c:v>
                </c:pt>
                <c:pt idx="29">
                  <c:v>42.284199999999998</c:v>
                </c:pt>
                <c:pt idx="30">
                  <c:v>42.4</c:v>
                </c:pt>
                <c:pt idx="31">
                  <c:v>42.544800000000002</c:v>
                </c:pt>
                <c:pt idx="32">
                  <c:v>42.670900000000003</c:v>
                </c:pt>
                <c:pt idx="33">
                  <c:v>42.787399999999998</c:v>
                </c:pt>
                <c:pt idx="34">
                  <c:v>42.9054</c:v>
                </c:pt>
                <c:pt idx="35">
                  <c:v>43.031500000000001</c:v>
                </c:pt>
                <c:pt idx="36">
                  <c:v>43.152299999999997</c:v>
                </c:pt>
                <c:pt idx="37">
                  <c:v>43.303199999999997</c:v>
                </c:pt>
                <c:pt idx="38">
                  <c:v>43.415599999999998</c:v>
                </c:pt>
                <c:pt idx="39">
                  <c:v>43.521299999999997</c:v>
                </c:pt>
                <c:pt idx="40">
                  <c:v>43.6736</c:v>
                </c:pt>
                <c:pt idx="41">
                  <c:v>43.796199999999999</c:v>
                </c:pt>
                <c:pt idx="42">
                  <c:v>43.927</c:v>
                </c:pt>
                <c:pt idx="43">
                  <c:v>44.048000000000002</c:v>
                </c:pt>
                <c:pt idx="44">
                  <c:v>44.196300000000001</c:v>
                </c:pt>
                <c:pt idx="45">
                  <c:v>44.317399999999999</c:v>
                </c:pt>
                <c:pt idx="46">
                  <c:v>44.432400000000001</c:v>
                </c:pt>
                <c:pt idx="47">
                  <c:v>44.556600000000003</c:v>
                </c:pt>
                <c:pt idx="48">
                  <c:v>44.711500000000001</c:v>
                </c:pt>
                <c:pt idx="49">
                  <c:v>44.805100000000003</c:v>
                </c:pt>
                <c:pt idx="50">
                  <c:v>44.930100000000003</c:v>
                </c:pt>
                <c:pt idx="51">
                  <c:v>45.027299999999997</c:v>
                </c:pt>
                <c:pt idx="52">
                  <c:v>45.182299999999998</c:v>
                </c:pt>
                <c:pt idx="53">
                  <c:v>45.310899999999997</c:v>
                </c:pt>
                <c:pt idx="54">
                  <c:v>45.4527</c:v>
                </c:pt>
                <c:pt idx="55">
                  <c:v>45.567</c:v>
                </c:pt>
                <c:pt idx="56">
                  <c:v>45.716999999999999</c:v>
                </c:pt>
                <c:pt idx="57">
                  <c:v>45.853400000000001</c:v>
                </c:pt>
                <c:pt idx="58">
                  <c:v>45.982599999999998</c:v>
                </c:pt>
                <c:pt idx="59">
                  <c:v>46.098599999999998</c:v>
                </c:pt>
                <c:pt idx="60">
                  <c:v>46.239100000000001</c:v>
                </c:pt>
                <c:pt idx="61">
                  <c:v>46.380400000000002</c:v>
                </c:pt>
                <c:pt idx="62">
                  <c:v>46.520800000000001</c:v>
                </c:pt>
                <c:pt idx="63">
                  <c:v>46.681899999999999</c:v>
                </c:pt>
                <c:pt idx="64">
                  <c:v>46.836300000000001</c:v>
                </c:pt>
                <c:pt idx="65">
                  <c:v>46.982100000000003</c:v>
                </c:pt>
                <c:pt idx="66">
                  <c:v>47.1205</c:v>
                </c:pt>
                <c:pt idx="67">
                  <c:v>47.2697</c:v>
                </c:pt>
                <c:pt idx="68">
                  <c:v>47.474600000000002</c:v>
                </c:pt>
                <c:pt idx="69">
                  <c:v>47.645899999999997</c:v>
                </c:pt>
                <c:pt idx="70">
                  <c:v>47.812800000000003</c:v>
                </c:pt>
                <c:pt idx="71">
                  <c:v>47.9953</c:v>
                </c:pt>
                <c:pt idx="72">
                  <c:v>48.167499999999997</c:v>
                </c:pt>
                <c:pt idx="73">
                  <c:v>48.314</c:v>
                </c:pt>
                <c:pt idx="74">
                  <c:v>48.507100000000001</c:v>
                </c:pt>
                <c:pt idx="75">
                  <c:v>48.6721</c:v>
                </c:pt>
                <c:pt idx="76">
                  <c:v>48.881399999999999</c:v>
                </c:pt>
                <c:pt idx="77">
                  <c:v>49.045099999999998</c:v>
                </c:pt>
                <c:pt idx="78">
                  <c:v>49.206800000000001</c:v>
                </c:pt>
                <c:pt idx="79">
                  <c:v>49.409399999999998</c:v>
                </c:pt>
                <c:pt idx="80">
                  <c:v>49.627000000000002</c:v>
                </c:pt>
                <c:pt idx="81">
                  <c:v>49.852400000000003</c:v>
                </c:pt>
                <c:pt idx="82">
                  <c:v>50.109900000000003</c:v>
                </c:pt>
                <c:pt idx="83">
                  <c:v>50.351900000000001</c:v>
                </c:pt>
                <c:pt idx="84">
                  <c:v>50.6708</c:v>
                </c:pt>
                <c:pt idx="85">
                  <c:v>50.959200000000003</c:v>
                </c:pt>
                <c:pt idx="86">
                  <c:v>51.286999999999999</c:v>
                </c:pt>
                <c:pt idx="87">
                  <c:v>51.545499999999997</c:v>
                </c:pt>
                <c:pt idx="88">
                  <c:v>51.919400000000003</c:v>
                </c:pt>
                <c:pt idx="89">
                  <c:v>52.2941</c:v>
                </c:pt>
                <c:pt idx="90">
                  <c:v>52.7483</c:v>
                </c:pt>
                <c:pt idx="91">
                  <c:v>53.130899999999997</c:v>
                </c:pt>
                <c:pt idx="92">
                  <c:v>53.572400000000002</c:v>
                </c:pt>
                <c:pt idx="93">
                  <c:v>54.043500000000002</c:v>
                </c:pt>
                <c:pt idx="94">
                  <c:v>54.640300000000003</c:v>
                </c:pt>
                <c:pt idx="95">
                  <c:v>55.403100000000002</c:v>
                </c:pt>
                <c:pt idx="96">
                  <c:v>56.49</c:v>
                </c:pt>
                <c:pt idx="97">
                  <c:v>57.3626</c:v>
                </c:pt>
                <c:pt idx="98">
                  <c:v>59.3172</c:v>
                </c:pt>
                <c:pt idx="99">
                  <c:v>66.776300000000006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8"/>
          <c:order val="8"/>
          <c:tx>
            <c:strRef>
              <c:f>'Box 1 - SS3 Data'!$L$31</c:f>
              <c:strCache>
                <c:ptCount val="1"/>
                <c:pt idx="0">
                  <c:v>Ericsson</c:v>
                </c:pt>
              </c:strCache>
            </c:strRef>
          </c:tx>
          <c:marker>
            <c:symbol val="none"/>
          </c:marker>
          <c:xVal>
            <c:numRef>
              <c:f>'Box 1 - SS3 Data'!$L$32:$L$131</c:f>
              <c:numCache>
                <c:formatCode>General</c:formatCode>
                <c:ptCount val="100"/>
                <c:pt idx="0">
                  <c:v>35.519799999999996</c:v>
                </c:pt>
                <c:pt idx="1">
                  <c:v>36.272799999999997</c:v>
                </c:pt>
                <c:pt idx="2">
                  <c:v>37.010800000000003</c:v>
                </c:pt>
                <c:pt idx="3">
                  <c:v>37.684800000000003</c:v>
                </c:pt>
                <c:pt idx="4">
                  <c:v>38.094000000000001</c:v>
                </c:pt>
                <c:pt idx="5">
                  <c:v>38.407299999999999</c:v>
                </c:pt>
                <c:pt idx="6">
                  <c:v>38.584200000000003</c:v>
                </c:pt>
                <c:pt idx="7">
                  <c:v>38.831600000000002</c:v>
                </c:pt>
                <c:pt idx="8">
                  <c:v>39.146700000000003</c:v>
                </c:pt>
                <c:pt idx="9">
                  <c:v>39.360199999999999</c:v>
                </c:pt>
                <c:pt idx="10">
                  <c:v>39.639699999999998</c:v>
                </c:pt>
                <c:pt idx="11">
                  <c:v>39.892499999999998</c:v>
                </c:pt>
                <c:pt idx="12">
                  <c:v>40.0627</c:v>
                </c:pt>
                <c:pt idx="13">
                  <c:v>40.2072</c:v>
                </c:pt>
                <c:pt idx="14">
                  <c:v>40.371699999999997</c:v>
                </c:pt>
                <c:pt idx="15">
                  <c:v>40.534599999999998</c:v>
                </c:pt>
                <c:pt idx="16">
                  <c:v>40.734999999999999</c:v>
                </c:pt>
                <c:pt idx="17">
                  <c:v>40.819400000000002</c:v>
                </c:pt>
                <c:pt idx="18">
                  <c:v>41.085299999999997</c:v>
                </c:pt>
                <c:pt idx="19">
                  <c:v>41.181800000000003</c:v>
                </c:pt>
                <c:pt idx="20">
                  <c:v>41.2729</c:v>
                </c:pt>
                <c:pt idx="21">
                  <c:v>41.409100000000002</c:v>
                </c:pt>
                <c:pt idx="22">
                  <c:v>41.524500000000003</c:v>
                </c:pt>
                <c:pt idx="23">
                  <c:v>41.636400000000002</c:v>
                </c:pt>
                <c:pt idx="24">
                  <c:v>41.767699999999998</c:v>
                </c:pt>
                <c:pt idx="25">
                  <c:v>41.869799999999998</c:v>
                </c:pt>
                <c:pt idx="26">
                  <c:v>42.022199999999998</c:v>
                </c:pt>
                <c:pt idx="27">
                  <c:v>42.189799999999998</c:v>
                </c:pt>
                <c:pt idx="28">
                  <c:v>42.345799999999997</c:v>
                </c:pt>
                <c:pt idx="29">
                  <c:v>42.471400000000003</c:v>
                </c:pt>
                <c:pt idx="30">
                  <c:v>42.585799999999999</c:v>
                </c:pt>
                <c:pt idx="31">
                  <c:v>42.682699999999997</c:v>
                </c:pt>
                <c:pt idx="32">
                  <c:v>42.820599999999999</c:v>
                </c:pt>
                <c:pt idx="33">
                  <c:v>42.920900000000003</c:v>
                </c:pt>
                <c:pt idx="34">
                  <c:v>43.067700000000002</c:v>
                </c:pt>
                <c:pt idx="35">
                  <c:v>43.228999999999999</c:v>
                </c:pt>
                <c:pt idx="36">
                  <c:v>43.363500000000002</c:v>
                </c:pt>
                <c:pt idx="37">
                  <c:v>43.468400000000003</c:v>
                </c:pt>
                <c:pt idx="38">
                  <c:v>43.556699999999999</c:v>
                </c:pt>
                <c:pt idx="39">
                  <c:v>43.654499999999999</c:v>
                </c:pt>
                <c:pt idx="40">
                  <c:v>43.772799999999997</c:v>
                </c:pt>
                <c:pt idx="41">
                  <c:v>43.845199999999998</c:v>
                </c:pt>
                <c:pt idx="42">
                  <c:v>43.977800000000002</c:v>
                </c:pt>
                <c:pt idx="43">
                  <c:v>44.0959</c:v>
                </c:pt>
                <c:pt idx="44">
                  <c:v>44.205399999999997</c:v>
                </c:pt>
                <c:pt idx="45">
                  <c:v>44.333199999999998</c:v>
                </c:pt>
                <c:pt idx="46">
                  <c:v>44.458100000000002</c:v>
                </c:pt>
                <c:pt idx="47">
                  <c:v>44.548900000000003</c:v>
                </c:pt>
                <c:pt idx="48">
                  <c:v>44.688000000000002</c:v>
                </c:pt>
                <c:pt idx="49">
                  <c:v>44.805199999999999</c:v>
                </c:pt>
                <c:pt idx="50">
                  <c:v>44.944600000000001</c:v>
                </c:pt>
                <c:pt idx="51">
                  <c:v>45.076500000000003</c:v>
                </c:pt>
                <c:pt idx="52">
                  <c:v>45.240499999999997</c:v>
                </c:pt>
                <c:pt idx="53">
                  <c:v>45.433100000000003</c:v>
                </c:pt>
                <c:pt idx="54">
                  <c:v>45.5578</c:v>
                </c:pt>
                <c:pt idx="55">
                  <c:v>45.624000000000002</c:v>
                </c:pt>
                <c:pt idx="56">
                  <c:v>45.742699999999999</c:v>
                </c:pt>
                <c:pt idx="57">
                  <c:v>45.924999999999997</c:v>
                </c:pt>
                <c:pt idx="58">
                  <c:v>46.0473</c:v>
                </c:pt>
                <c:pt idx="59">
                  <c:v>46.171900000000001</c:v>
                </c:pt>
                <c:pt idx="60">
                  <c:v>46.287300000000002</c:v>
                </c:pt>
                <c:pt idx="61">
                  <c:v>46.401600000000002</c:v>
                </c:pt>
                <c:pt idx="62">
                  <c:v>46.565100000000001</c:v>
                </c:pt>
                <c:pt idx="63">
                  <c:v>46.719900000000003</c:v>
                </c:pt>
                <c:pt idx="64">
                  <c:v>46.927500000000002</c:v>
                </c:pt>
                <c:pt idx="65">
                  <c:v>47.091799999999999</c:v>
                </c:pt>
                <c:pt idx="66">
                  <c:v>47.272300000000001</c:v>
                </c:pt>
                <c:pt idx="67">
                  <c:v>47.391599999999997</c:v>
                </c:pt>
                <c:pt idx="68">
                  <c:v>47.541400000000003</c:v>
                </c:pt>
                <c:pt idx="69">
                  <c:v>47.724699999999999</c:v>
                </c:pt>
                <c:pt idx="70">
                  <c:v>47.842700000000001</c:v>
                </c:pt>
                <c:pt idx="71">
                  <c:v>47.972499999999997</c:v>
                </c:pt>
                <c:pt idx="72">
                  <c:v>48.122100000000003</c:v>
                </c:pt>
                <c:pt idx="73">
                  <c:v>48.282400000000003</c:v>
                </c:pt>
                <c:pt idx="74">
                  <c:v>48.444499999999998</c:v>
                </c:pt>
                <c:pt idx="75">
                  <c:v>48.716500000000003</c:v>
                </c:pt>
                <c:pt idx="76">
                  <c:v>48.902999999999999</c:v>
                </c:pt>
                <c:pt idx="77">
                  <c:v>49.052999999999997</c:v>
                </c:pt>
                <c:pt idx="78">
                  <c:v>49.231200000000001</c:v>
                </c:pt>
                <c:pt idx="79">
                  <c:v>49.367699999999999</c:v>
                </c:pt>
                <c:pt idx="80">
                  <c:v>49.571800000000003</c:v>
                </c:pt>
                <c:pt idx="81">
                  <c:v>49.675600000000003</c:v>
                </c:pt>
                <c:pt idx="82">
                  <c:v>49.9587</c:v>
                </c:pt>
                <c:pt idx="83">
                  <c:v>50.256799999999998</c:v>
                </c:pt>
                <c:pt idx="84">
                  <c:v>50.5197</c:v>
                </c:pt>
                <c:pt idx="85">
                  <c:v>50.826500000000003</c:v>
                </c:pt>
                <c:pt idx="86">
                  <c:v>51.198799999999999</c:v>
                </c:pt>
                <c:pt idx="87">
                  <c:v>51.618400000000001</c:v>
                </c:pt>
                <c:pt idx="88">
                  <c:v>52.017000000000003</c:v>
                </c:pt>
                <c:pt idx="89">
                  <c:v>52.334699999999998</c:v>
                </c:pt>
                <c:pt idx="90">
                  <c:v>52.847999999999999</c:v>
                </c:pt>
                <c:pt idx="91">
                  <c:v>53.287700000000001</c:v>
                </c:pt>
                <c:pt idx="92">
                  <c:v>53.774000000000001</c:v>
                </c:pt>
                <c:pt idx="93">
                  <c:v>54.204700000000003</c:v>
                </c:pt>
                <c:pt idx="94">
                  <c:v>54.546100000000003</c:v>
                </c:pt>
                <c:pt idx="95">
                  <c:v>55.437399999999997</c:v>
                </c:pt>
                <c:pt idx="96">
                  <c:v>56.054200000000002</c:v>
                </c:pt>
                <c:pt idx="97">
                  <c:v>56.8904</c:v>
                </c:pt>
                <c:pt idx="98">
                  <c:v>59.430999999999997</c:v>
                </c:pt>
                <c:pt idx="99">
                  <c:v>64.309100000000001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9"/>
          <c:order val="9"/>
          <c:tx>
            <c:v>TOSHIBA</c:v>
          </c:tx>
          <c:spPr>
            <a:ln>
              <a:solidFill>
                <a:schemeClr val="accent4">
                  <a:lumMod val="60000"/>
                  <a:lumOff val="40000"/>
                </a:schemeClr>
              </a:solidFill>
            </a:ln>
          </c:spPr>
          <c:marker>
            <c:symbol val="none"/>
          </c:marker>
          <c:xVal>
            <c:numRef>
              <c:f>'Box 1 - SS3 Data'!$M$32:$M$131</c:f>
              <c:numCache>
                <c:formatCode>General</c:formatCode>
                <c:ptCount val="100"/>
                <c:pt idx="0">
                  <c:v>35.595385886856498</c:v>
                </c:pt>
                <c:pt idx="1">
                  <c:v>36.634603479134299</c:v>
                </c:pt>
                <c:pt idx="2">
                  <c:v>37.2926037307383</c:v>
                </c:pt>
                <c:pt idx="3">
                  <c:v>37.788091242537</c:v>
                </c:pt>
                <c:pt idx="4">
                  <c:v>38.186090266690101</c:v>
                </c:pt>
                <c:pt idx="5">
                  <c:v>38.528489045185502</c:v>
                </c:pt>
                <c:pt idx="6">
                  <c:v>38.834426124202601</c:v>
                </c:pt>
                <c:pt idx="7">
                  <c:v>39.107809262961197</c:v>
                </c:pt>
                <c:pt idx="8">
                  <c:v>39.3482265321665</c:v>
                </c:pt>
                <c:pt idx="9">
                  <c:v>39.580598855963899</c:v>
                </c:pt>
                <c:pt idx="10">
                  <c:v>39.7911387433033</c:v>
                </c:pt>
                <c:pt idx="11">
                  <c:v>39.995495784490799</c:v>
                </c:pt>
                <c:pt idx="12">
                  <c:v>40.190082505265799</c:v>
                </c:pt>
                <c:pt idx="13">
                  <c:v>40.371988988178103</c:v>
                </c:pt>
                <c:pt idx="14">
                  <c:v>40.549368046876701</c:v>
                </c:pt>
                <c:pt idx="15">
                  <c:v>40.715691392574499</c:v>
                </c:pt>
                <c:pt idx="16">
                  <c:v>40.8779528882337</c:v>
                </c:pt>
                <c:pt idx="17">
                  <c:v>41.0374233759863</c:v>
                </c:pt>
                <c:pt idx="18">
                  <c:v>41.189112465696802</c:v>
                </c:pt>
                <c:pt idx="19">
                  <c:v>41.342709324859797</c:v>
                </c:pt>
                <c:pt idx="20">
                  <c:v>41.490138200900603</c:v>
                </c:pt>
                <c:pt idx="21">
                  <c:v>41.634790334521099</c:v>
                </c:pt>
                <c:pt idx="22">
                  <c:v>41.7740549220646</c:v>
                </c:pt>
                <c:pt idx="23">
                  <c:v>41.909659331135003</c:v>
                </c:pt>
                <c:pt idx="24">
                  <c:v>42.046644386089298</c:v>
                </c:pt>
                <c:pt idx="25">
                  <c:v>42.178887014540898</c:v>
                </c:pt>
                <c:pt idx="26">
                  <c:v>42.315426856480201</c:v>
                </c:pt>
                <c:pt idx="27">
                  <c:v>42.444171557793801</c:v>
                </c:pt>
                <c:pt idx="28">
                  <c:v>42.569817009682097</c:v>
                </c:pt>
                <c:pt idx="29">
                  <c:v>42.696092850538101</c:v>
                </c:pt>
                <c:pt idx="30">
                  <c:v>42.824243412799902</c:v>
                </c:pt>
                <c:pt idx="31">
                  <c:v>42.950035130528498</c:v>
                </c:pt>
                <c:pt idx="32">
                  <c:v>43.076228646058503</c:v>
                </c:pt>
                <c:pt idx="33">
                  <c:v>43.197539538441298</c:v>
                </c:pt>
                <c:pt idx="34">
                  <c:v>43.318650469063499</c:v>
                </c:pt>
                <c:pt idx="35">
                  <c:v>43.440430331425901</c:v>
                </c:pt>
                <c:pt idx="36">
                  <c:v>43.563024207767398</c:v>
                </c:pt>
                <c:pt idx="37">
                  <c:v>43.682386943264802</c:v>
                </c:pt>
                <c:pt idx="38">
                  <c:v>43.805031626860099</c:v>
                </c:pt>
                <c:pt idx="39">
                  <c:v>43.924858996448798</c:v>
                </c:pt>
                <c:pt idx="40">
                  <c:v>44.045107413358302</c:v>
                </c:pt>
                <c:pt idx="41">
                  <c:v>44.163993669855003</c:v>
                </c:pt>
                <c:pt idx="42">
                  <c:v>44.282637089956701</c:v>
                </c:pt>
                <c:pt idx="43">
                  <c:v>44.401607811131001</c:v>
                </c:pt>
                <c:pt idx="44">
                  <c:v>44.520068571594003</c:v>
                </c:pt>
                <c:pt idx="45">
                  <c:v>44.6391528761839</c:v>
                </c:pt>
                <c:pt idx="46">
                  <c:v>44.758763262442997</c:v>
                </c:pt>
                <c:pt idx="47">
                  <c:v>44.880537081712198</c:v>
                </c:pt>
                <c:pt idx="48">
                  <c:v>45.003515094974603</c:v>
                </c:pt>
                <c:pt idx="49">
                  <c:v>45.125541121448201</c:v>
                </c:pt>
                <c:pt idx="50">
                  <c:v>45.250064678142202</c:v>
                </c:pt>
                <c:pt idx="51">
                  <c:v>45.372928503302496</c:v>
                </c:pt>
                <c:pt idx="52">
                  <c:v>45.497261846433702</c:v>
                </c:pt>
                <c:pt idx="53">
                  <c:v>45.6201044841171</c:v>
                </c:pt>
                <c:pt idx="54">
                  <c:v>45.745485345705397</c:v>
                </c:pt>
                <c:pt idx="55">
                  <c:v>45.8700374801764</c:v>
                </c:pt>
                <c:pt idx="56">
                  <c:v>46.000927691476697</c:v>
                </c:pt>
                <c:pt idx="57">
                  <c:v>46.131684544219702</c:v>
                </c:pt>
                <c:pt idx="58">
                  <c:v>46.263441633539003</c:v>
                </c:pt>
                <c:pt idx="59">
                  <c:v>46.396802077074902</c:v>
                </c:pt>
                <c:pt idx="60">
                  <c:v>46.532847638023803</c:v>
                </c:pt>
                <c:pt idx="61">
                  <c:v>46.666042836371403</c:v>
                </c:pt>
                <c:pt idx="62">
                  <c:v>46.803539214674203</c:v>
                </c:pt>
                <c:pt idx="63">
                  <c:v>46.940267200686002</c:v>
                </c:pt>
                <c:pt idx="64">
                  <c:v>47.082898389458599</c:v>
                </c:pt>
                <c:pt idx="65">
                  <c:v>47.233167837867697</c:v>
                </c:pt>
                <c:pt idx="66">
                  <c:v>47.381798825381502</c:v>
                </c:pt>
                <c:pt idx="67">
                  <c:v>47.531546877352497</c:v>
                </c:pt>
                <c:pt idx="68">
                  <c:v>47.682171114561797</c:v>
                </c:pt>
                <c:pt idx="69">
                  <c:v>47.839421367417799</c:v>
                </c:pt>
                <c:pt idx="70">
                  <c:v>47.997984512126401</c:v>
                </c:pt>
                <c:pt idx="71">
                  <c:v>48.162347411832499</c:v>
                </c:pt>
                <c:pt idx="72">
                  <c:v>48.329652979938402</c:v>
                </c:pt>
                <c:pt idx="73">
                  <c:v>48.504078506901003</c:v>
                </c:pt>
                <c:pt idx="74">
                  <c:v>48.684029288276697</c:v>
                </c:pt>
                <c:pt idx="75">
                  <c:v>48.869940089254598</c:v>
                </c:pt>
                <c:pt idx="76">
                  <c:v>49.063191257463401</c:v>
                </c:pt>
                <c:pt idx="77">
                  <c:v>49.259586301142903</c:v>
                </c:pt>
                <c:pt idx="78">
                  <c:v>49.459839543002403</c:v>
                </c:pt>
                <c:pt idx="79">
                  <c:v>49.672483141599997</c:v>
                </c:pt>
                <c:pt idx="80">
                  <c:v>49.8894150062224</c:v>
                </c:pt>
                <c:pt idx="81">
                  <c:v>50.112984153132302</c:v>
                </c:pt>
                <c:pt idx="82">
                  <c:v>50.346263028159697</c:v>
                </c:pt>
                <c:pt idx="83">
                  <c:v>50.592279469803003</c:v>
                </c:pt>
                <c:pt idx="84">
                  <c:v>50.854815028623698</c:v>
                </c:pt>
                <c:pt idx="85">
                  <c:v>51.126963368135598</c:v>
                </c:pt>
                <c:pt idx="86">
                  <c:v>51.417661862320898</c:v>
                </c:pt>
                <c:pt idx="87">
                  <c:v>51.7247365228612</c:v>
                </c:pt>
                <c:pt idx="88">
                  <c:v>52.0641252597487</c:v>
                </c:pt>
                <c:pt idx="89">
                  <c:v>52.420079276954901</c:v>
                </c:pt>
                <c:pt idx="90">
                  <c:v>52.804540833382298</c:v>
                </c:pt>
                <c:pt idx="91">
                  <c:v>53.228827022826998</c:v>
                </c:pt>
                <c:pt idx="92">
                  <c:v>53.703982086387697</c:v>
                </c:pt>
                <c:pt idx="93">
                  <c:v>54.229412168160401</c:v>
                </c:pt>
                <c:pt idx="94">
                  <c:v>54.841038737493697</c:v>
                </c:pt>
                <c:pt idx="95">
                  <c:v>55.546488878652802</c:v>
                </c:pt>
                <c:pt idx="96">
                  <c:v>56.447485447586999</c:v>
                </c:pt>
                <c:pt idx="97">
                  <c:v>57.637592536682497</c:v>
                </c:pt>
                <c:pt idx="98">
                  <c:v>59.537556522520397</c:v>
                </c:pt>
                <c:pt idx="99">
                  <c:v>75.439234175837498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0"/>
          <c:order val="10"/>
          <c:tx>
            <c:strRef>
              <c:f>'Box 1 - SS3 Data'!$N$31</c:f>
              <c:strCache>
                <c:ptCount val="1"/>
                <c:pt idx="0">
                  <c:v>SONY</c:v>
                </c:pt>
              </c:strCache>
            </c:strRef>
          </c:tx>
          <c:marker>
            <c:symbol val="none"/>
          </c:marker>
          <c:xVal>
            <c:numRef>
              <c:f>'Box 1 - SS3 Data'!$N$32:$N$131</c:f>
              <c:numCache>
                <c:formatCode>General</c:formatCode>
                <c:ptCount val="100"/>
                <c:pt idx="0">
                  <c:v>35.451000000000001</c:v>
                </c:pt>
                <c:pt idx="1">
                  <c:v>36.582599999999999</c:v>
                </c:pt>
                <c:pt idx="2">
                  <c:v>37.2042</c:v>
                </c:pt>
                <c:pt idx="3">
                  <c:v>37.610999999999997</c:v>
                </c:pt>
                <c:pt idx="4">
                  <c:v>37.938699999999997</c:v>
                </c:pt>
                <c:pt idx="5">
                  <c:v>38.340000000000003</c:v>
                </c:pt>
                <c:pt idx="6">
                  <c:v>38.628300000000003</c:v>
                </c:pt>
                <c:pt idx="7">
                  <c:v>38.906399999999998</c:v>
                </c:pt>
                <c:pt idx="8">
                  <c:v>39.210599999999999</c:v>
                </c:pt>
                <c:pt idx="9">
                  <c:v>39.425199999999997</c:v>
                </c:pt>
                <c:pt idx="10">
                  <c:v>39.655000000000001</c:v>
                </c:pt>
                <c:pt idx="11">
                  <c:v>39.812899999999999</c:v>
                </c:pt>
                <c:pt idx="12">
                  <c:v>40.0334</c:v>
                </c:pt>
                <c:pt idx="13">
                  <c:v>40.252400000000002</c:v>
                </c:pt>
                <c:pt idx="14">
                  <c:v>40.426699999999997</c:v>
                </c:pt>
                <c:pt idx="15">
                  <c:v>40.618400000000001</c:v>
                </c:pt>
                <c:pt idx="16">
                  <c:v>40.783099999999997</c:v>
                </c:pt>
                <c:pt idx="17">
                  <c:v>40.9634</c:v>
                </c:pt>
                <c:pt idx="18">
                  <c:v>41.116700000000002</c:v>
                </c:pt>
                <c:pt idx="19">
                  <c:v>41.243299999999998</c:v>
                </c:pt>
                <c:pt idx="20">
                  <c:v>41.3626</c:v>
                </c:pt>
                <c:pt idx="21">
                  <c:v>41.501800000000003</c:v>
                </c:pt>
                <c:pt idx="22">
                  <c:v>41.674100000000003</c:v>
                </c:pt>
                <c:pt idx="23">
                  <c:v>41.803199999999997</c:v>
                </c:pt>
                <c:pt idx="24">
                  <c:v>41.953099999999999</c:v>
                </c:pt>
                <c:pt idx="25">
                  <c:v>42.114100000000001</c:v>
                </c:pt>
                <c:pt idx="26">
                  <c:v>42.261200000000002</c:v>
                </c:pt>
                <c:pt idx="27">
                  <c:v>42.357399999999998</c:v>
                </c:pt>
                <c:pt idx="28">
                  <c:v>42.480499999999999</c:v>
                </c:pt>
                <c:pt idx="29">
                  <c:v>42.6267</c:v>
                </c:pt>
                <c:pt idx="30">
                  <c:v>42.742699999999999</c:v>
                </c:pt>
                <c:pt idx="31">
                  <c:v>42.881</c:v>
                </c:pt>
                <c:pt idx="32">
                  <c:v>42.9786</c:v>
                </c:pt>
                <c:pt idx="33">
                  <c:v>43.112499999999997</c:v>
                </c:pt>
                <c:pt idx="34">
                  <c:v>43.242699999999999</c:v>
                </c:pt>
                <c:pt idx="35">
                  <c:v>43.360399999999998</c:v>
                </c:pt>
                <c:pt idx="36">
                  <c:v>43.469000000000001</c:v>
                </c:pt>
                <c:pt idx="37">
                  <c:v>43.596299999999999</c:v>
                </c:pt>
                <c:pt idx="38">
                  <c:v>43.718899999999998</c:v>
                </c:pt>
                <c:pt idx="39">
                  <c:v>43.844499999999996</c:v>
                </c:pt>
                <c:pt idx="40">
                  <c:v>43.982500000000002</c:v>
                </c:pt>
                <c:pt idx="41">
                  <c:v>44.102600000000002</c:v>
                </c:pt>
                <c:pt idx="42">
                  <c:v>44.204300000000003</c:v>
                </c:pt>
                <c:pt idx="43">
                  <c:v>44.293999999999997</c:v>
                </c:pt>
                <c:pt idx="44">
                  <c:v>44.423499999999997</c:v>
                </c:pt>
                <c:pt idx="45">
                  <c:v>44.5242</c:v>
                </c:pt>
                <c:pt idx="46">
                  <c:v>44.647100000000002</c:v>
                </c:pt>
                <c:pt idx="47">
                  <c:v>44.739199999999997</c:v>
                </c:pt>
                <c:pt idx="48">
                  <c:v>44.831200000000003</c:v>
                </c:pt>
                <c:pt idx="49">
                  <c:v>44.977200000000003</c:v>
                </c:pt>
                <c:pt idx="50">
                  <c:v>45.099499999999999</c:v>
                </c:pt>
                <c:pt idx="51">
                  <c:v>45.217100000000002</c:v>
                </c:pt>
                <c:pt idx="52">
                  <c:v>45.349499999999999</c:v>
                </c:pt>
                <c:pt idx="53">
                  <c:v>45.495899999999999</c:v>
                </c:pt>
                <c:pt idx="54">
                  <c:v>45.616900000000001</c:v>
                </c:pt>
                <c:pt idx="55">
                  <c:v>45.735700000000001</c:v>
                </c:pt>
                <c:pt idx="56">
                  <c:v>45.859699999999997</c:v>
                </c:pt>
                <c:pt idx="57">
                  <c:v>46.016500000000001</c:v>
                </c:pt>
                <c:pt idx="58">
                  <c:v>46.171599999999998</c:v>
                </c:pt>
                <c:pt idx="59">
                  <c:v>46.314900000000002</c:v>
                </c:pt>
                <c:pt idx="60">
                  <c:v>46.418500000000002</c:v>
                </c:pt>
                <c:pt idx="61">
                  <c:v>46.534300000000002</c:v>
                </c:pt>
                <c:pt idx="62">
                  <c:v>46.658299999999997</c:v>
                </c:pt>
                <c:pt idx="63">
                  <c:v>46.812899999999999</c:v>
                </c:pt>
                <c:pt idx="64">
                  <c:v>46.947600000000001</c:v>
                </c:pt>
                <c:pt idx="65">
                  <c:v>47.104799999999997</c:v>
                </c:pt>
                <c:pt idx="66">
                  <c:v>47.250700000000002</c:v>
                </c:pt>
                <c:pt idx="67">
                  <c:v>47.359299999999998</c:v>
                </c:pt>
                <c:pt idx="68">
                  <c:v>47.561700000000002</c:v>
                </c:pt>
                <c:pt idx="69">
                  <c:v>47.748800000000003</c:v>
                </c:pt>
                <c:pt idx="70">
                  <c:v>47.953499999999998</c:v>
                </c:pt>
                <c:pt idx="71">
                  <c:v>48.087600000000002</c:v>
                </c:pt>
                <c:pt idx="72">
                  <c:v>48.230600000000003</c:v>
                </c:pt>
                <c:pt idx="73">
                  <c:v>48.455300000000001</c:v>
                </c:pt>
                <c:pt idx="74">
                  <c:v>48.653799999999997</c:v>
                </c:pt>
                <c:pt idx="75">
                  <c:v>48.806899999999999</c:v>
                </c:pt>
                <c:pt idx="76">
                  <c:v>48.991500000000002</c:v>
                </c:pt>
                <c:pt idx="77">
                  <c:v>49.151400000000002</c:v>
                </c:pt>
                <c:pt idx="78">
                  <c:v>49.3752</c:v>
                </c:pt>
                <c:pt idx="79">
                  <c:v>49.654299999999999</c:v>
                </c:pt>
                <c:pt idx="80">
                  <c:v>49.852699999999999</c:v>
                </c:pt>
                <c:pt idx="81">
                  <c:v>50.084800000000001</c:v>
                </c:pt>
                <c:pt idx="82">
                  <c:v>50.351199999999999</c:v>
                </c:pt>
                <c:pt idx="83">
                  <c:v>50.617699999999999</c:v>
                </c:pt>
                <c:pt idx="84">
                  <c:v>50.903599999999997</c:v>
                </c:pt>
                <c:pt idx="85">
                  <c:v>51.180599999999998</c:v>
                </c:pt>
                <c:pt idx="86">
                  <c:v>51.429600000000001</c:v>
                </c:pt>
                <c:pt idx="87">
                  <c:v>51.694200000000002</c:v>
                </c:pt>
                <c:pt idx="88">
                  <c:v>52.023200000000003</c:v>
                </c:pt>
                <c:pt idx="89">
                  <c:v>52.329300000000003</c:v>
                </c:pt>
                <c:pt idx="90">
                  <c:v>52.807899999999997</c:v>
                </c:pt>
                <c:pt idx="91">
                  <c:v>53.220700000000001</c:v>
                </c:pt>
                <c:pt idx="92">
                  <c:v>53.595799999999997</c:v>
                </c:pt>
                <c:pt idx="93">
                  <c:v>54.245699999999999</c:v>
                </c:pt>
                <c:pt idx="94">
                  <c:v>55.160699999999999</c:v>
                </c:pt>
                <c:pt idx="95">
                  <c:v>55.825000000000003</c:v>
                </c:pt>
                <c:pt idx="96">
                  <c:v>56.688899999999997</c:v>
                </c:pt>
                <c:pt idx="97">
                  <c:v>57.712000000000003</c:v>
                </c:pt>
                <c:pt idx="98">
                  <c:v>59.428800000000003</c:v>
                </c:pt>
                <c:pt idx="99">
                  <c:v>66.872399999999999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1"/>
          <c:order val="11"/>
          <c:tx>
            <c:v>Newracom</c:v>
          </c:tx>
          <c:marker>
            <c:symbol val="none"/>
          </c:marker>
          <c:xVal>
            <c:numRef>
              <c:f>'Box 1 - SS3 Data'!$O$32:$O$131</c:f>
              <c:numCache>
                <c:formatCode>General</c:formatCode>
                <c:ptCount val="100"/>
                <c:pt idx="0">
                  <c:v>35.799999999999997</c:v>
                </c:pt>
                <c:pt idx="1">
                  <c:v>36.700000000000003</c:v>
                </c:pt>
                <c:pt idx="2">
                  <c:v>37.299999999999997</c:v>
                </c:pt>
                <c:pt idx="3">
                  <c:v>37.700000000000003</c:v>
                </c:pt>
                <c:pt idx="4">
                  <c:v>38.1</c:v>
                </c:pt>
                <c:pt idx="5">
                  <c:v>38.5</c:v>
                </c:pt>
                <c:pt idx="6">
                  <c:v>38.799999999999997</c:v>
                </c:pt>
                <c:pt idx="7">
                  <c:v>39</c:v>
                </c:pt>
                <c:pt idx="8">
                  <c:v>39.299999999999997</c:v>
                </c:pt>
                <c:pt idx="9">
                  <c:v>39.5</c:v>
                </c:pt>
                <c:pt idx="10">
                  <c:v>39.700000000000003</c:v>
                </c:pt>
                <c:pt idx="11">
                  <c:v>39.9</c:v>
                </c:pt>
                <c:pt idx="12">
                  <c:v>40.1</c:v>
                </c:pt>
                <c:pt idx="13">
                  <c:v>40.299999999999997</c:v>
                </c:pt>
                <c:pt idx="14">
                  <c:v>40.5</c:v>
                </c:pt>
                <c:pt idx="15">
                  <c:v>40.6</c:v>
                </c:pt>
                <c:pt idx="16">
                  <c:v>40.799999999999997</c:v>
                </c:pt>
                <c:pt idx="17">
                  <c:v>41</c:v>
                </c:pt>
                <c:pt idx="18">
                  <c:v>41.1</c:v>
                </c:pt>
                <c:pt idx="19">
                  <c:v>41.3</c:v>
                </c:pt>
                <c:pt idx="20">
                  <c:v>41.4</c:v>
                </c:pt>
                <c:pt idx="21">
                  <c:v>41.6</c:v>
                </c:pt>
                <c:pt idx="22">
                  <c:v>41.7</c:v>
                </c:pt>
                <c:pt idx="23">
                  <c:v>41.8</c:v>
                </c:pt>
                <c:pt idx="24">
                  <c:v>42</c:v>
                </c:pt>
                <c:pt idx="25">
                  <c:v>42.1</c:v>
                </c:pt>
                <c:pt idx="26">
                  <c:v>42.2</c:v>
                </c:pt>
                <c:pt idx="27">
                  <c:v>42.4</c:v>
                </c:pt>
                <c:pt idx="28">
                  <c:v>42.5</c:v>
                </c:pt>
                <c:pt idx="29">
                  <c:v>42.6</c:v>
                </c:pt>
                <c:pt idx="30">
                  <c:v>42.7</c:v>
                </c:pt>
                <c:pt idx="31">
                  <c:v>42.9</c:v>
                </c:pt>
                <c:pt idx="32">
                  <c:v>43</c:v>
                </c:pt>
                <c:pt idx="33">
                  <c:v>43.1</c:v>
                </c:pt>
                <c:pt idx="34">
                  <c:v>43.2</c:v>
                </c:pt>
                <c:pt idx="35">
                  <c:v>43.3</c:v>
                </c:pt>
                <c:pt idx="36">
                  <c:v>43.5</c:v>
                </c:pt>
                <c:pt idx="37">
                  <c:v>43.6</c:v>
                </c:pt>
                <c:pt idx="38">
                  <c:v>43.7</c:v>
                </c:pt>
                <c:pt idx="39">
                  <c:v>43.8</c:v>
                </c:pt>
                <c:pt idx="40">
                  <c:v>43.9</c:v>
                </c:pt>
                <c:pt idx="41">
                  <c:v>44.1</c:v>
                </c:pt>
                <c:pt idx="42">
                  <c:v>44.2</c:v>
                </c:pt>
                <c:pt idx="43">
                  <c:v>44.3</c:v>
                </c:pt>
                <c:pt idx="44">
                  <c:v>44.4</c:v>
                </c:pt>
                <c:pt idx="45">
                  <c:v>44.5</c:v>
                </c:pt>
                <c:pt idx="46">
                  <c:v>44.7</c:v>
                </c:pt>
                <c:pt idx="47">
                  <c:v>44.8</c:v>
                </c:pt>
                <c:pt idx="48">
                  <c:v>44.9</c:v>
                </c:pt>
                <c:pt idx="49">
                  <c:v>45</c:v>
                </c:pt>
                <c:pt idx="50">
                  <c:v>45.2</c:v>
                </c:pt>
                <c:pt idx="51">
                  <c:v>45.3</c:v>
                </c:pt>
                <c:pt idx="52">
                  <c:v>45.4</c:v>
                </c:pt>
                <c:pt idx="53">
                  <c:v>45.5</c:v>
                </c:pt>
                <c:pt idx="54">
                  <c:v>45.7</c:v>
                </c:pt>
                <c:pt idx="55">
                  <c:v>45.8</c:v>
                </c:pt>
                <c:pt idx="56">
                  <c:v>45.9</c:v>
                </c:pt>
                <c:pt idx="57">
                  <c:v>46.1</c:v>
                </c:pt>
                <c:pt idx="58">
                  <c:v>46.2</c:v>
                </c:pt>
                <c:pt idx="59">
                  <c:v>46.3</c:v>
                </c:pt>
                <c:pt idx="60">
                  <c:v>46.5</c:v>
                </c:pt>
                <c:pt idx="61">
                  <c:v>46.6</c:v>
                </c:pt>
                <c:pt idx="62">
                  <c:v>46.7</c:v>
                </c:pt>
                <c:pt idx="63">
                  <c:v>46.9</c:v>
                </c:pt>
                <c:pt idx="64">
                  <c:v>47</c:v>
                </c:pt>
                <c:pt idx="65">
                  <c:v>47.2</c:v>
                </c:pt>
                <c:pt idx="66">
                  <c:v>47.3</c:v>
                </c:pt>
                <c:pt idx="67">
                  <c:v>47.5</c:v>
                </c:pt>
                <c:pt idx="68">
                  <c:v>47.6</c:v>
                </c:pt>
                <c:pt idx="69">
                  <c:v>47.8</c:v>
                </c:pt>
                <c:pt idx="70">
                  <c:v>48</c:v>
                </c:pt>
                <c:pt idx="71">
                  <c:v>48.1</c:v>
                </c:pt>
                <c:pt idx="72">
                  <c:v>48.3</c:v>
                </c:pt>
                <c:pt idx="73">
                  <c:v>48.5</c:v>
                </c:pt>
                <c:pt idx="74">
                  <c:v>48.7</c:v>
                </c:pt>
                <c:pt idx="75">
                  <c:v>48.9</c:v>
                </c:pt>
                <c:pt idx="76">
                  <c:v>49</c:v>
                </c:pt>
                <c:pt idx="77">
                  <c:v>49.2</c:v>
                </c:pt>
                <c:pt idx="78">
                  <c:v>49.4</c:v>
                </c:pt>
                <c:pt idx="79">
                  <c:v>49.7</c:v>
                </c:pt>
                <c:pt idx="80">
                  <c:v>49.9</c:v>
                </c:pt>
                <c:pt idx="81">
                  <c:v>50.1</c:v>
                </c:pt>
                <c:pt idx="82">
                  <c:v>50.4</c:v>
                </c:pt>
                <c:pt idx="83">
                  <c:v>50.6</c:v>
                </c:pt>
                <c:pt idx="84">
                  <c:v>50.9</c:v>
                </c:pt>
                <c:pt idx="85">
                  <c:v>51.2</c:v>
                </c:pt>
                <c:pt idx="86">
                  <c:v>51.5</c:v>
                </c:pt>
                <c:pt idx="87">
                  <c:v>51.8</c:v>
                </c:pt>
                <c:pt idx="88">
                  <c:v>52.1</c:v>
                </c:pt>
                <c:pt idx="89">
                  <c:v>52.5</c:v>
                </c:pt>
                <c:pt idx="90">
                  <c:v>52.9</c:v>
                </c:pt>
                <c:pt idx="91">
                  <c:v>53.3</c:v>
                </c:pt>
                <c:pt idx="92">
                  <c:v>53.8</c:v>
                </c:pt>
                <c:pt idx="93">
                  <c:v>54.4</c:v>
                </c:pt>
                <c:pt idx="94">
                  <c:v>54.9</c:v>
                </c:pt>
                <c:pt idx="95">
                  <c:v>55.7</c:v>
                </c:pt>
                <c:pt idx="96">
                  <c:v>56.6</c:v>
                </c:pt>
                <c:pt idx="97">
                  <c:v>57.8</c:v>
                </c:pt>
                <c:pt idx="98">
                  <c:v>59.7</c:v>
                </c:pt>
                <c:pt idx="99">
                  <c:v>70.7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ser>
          <c:idx val="12"/>
          <c:order val="12"/>
          <c:tx>
            <c:strRef>
              <c:f>'Box 1 - SS3 Data'!$P$31</c:f>
              <c:strCache>
                <c:ptCount val="1"/>
                <c:pt idx="0">
                  <c:v>NTT DOCOMO</c:v>
                </c:pt>
              </c:strCache>
            </c:strRef>
          </c:tx>
          <c:marker>
            <c:symbol val="none"/>
          </c:marker>
          <c:xVal>
            <c:numRef>
              <c:f>'Box 1 - SS3 Data'!$P$32:$P$131</c:f>
              <c:numCache>
                <c:formatCode>General</c:formatCode>
                <c:ptCount val="100"/>
                <c:pt idx="0">
                  <c:v>35.695161352386997</c:v>
                </c:pt>
                <c:pt idx="1">
                  <c:v>36.735239921908899</c:v>
                </c:pt>
                <c:pt idx="2">
                  <c:v>37.385252157131397</c:v>
                </c:pt>
                <c:pt idx="3">
                  <c:v>37.860665048289697</c:v>
                </c:pt>
                <c:pt idx="4">
                  <c:v>38.262332640017902</c:v>
                </c:pt>
                <c:pt idx="5">
                  <c:v>38.620588273556997</c:v>
                </c:pt>
                <c:pt idx="6">
                  <c:v>38.9433535039853</c:v>
                </c:pt>
                <c:pt idx="7">
                  <c:v>39.219354541989098</c:v>
                </c:pt>
                <c:pt idx="8">
                  <c:v>39.476461119272798</c:v>
                </c:pt>
                <c:pt idx="9">
                  <c:v>39.719883573526403</c:v>
                </c:pt>
                <c:pt idx="10">
                  <c:v>39.933774898158603</c:v>
                </c:pt>
                <c:pt idx="11">
                  <c:v>40.133113738090003</c:v>
                </c:pt>
                <c:pt idx="12">
                  <c:v>40.323889538155797</c:v>
                </c:pt>
                <c:pt idx="13">
                  <c:v>40.505163342869601</c:v>
                </c:pt>
                <c:pt idx="14">
                  <c:v>40.685316098807199</c:v>
                </c:pt>
                <c:pt idx="15">
                  <c:v>40.856135310806202</c:v>
                </c:pt>
                <c:pt idx="16">
                  <c:v>41.015154153991297</c:v>
                </c:pt>
                <c:pt idx="17">
                  <c:v>41.177172258720198</c:v>
                </c:pt>
                <c:pt idx="18">
                  <c:v>41.329619888216101</c:v>
                </c:pt>
                <c:pt idx="19">
                  <c:v>41.482100564451699</c:v>
                </c:pt>
                <c:pt idx="20">
                  <c:v>41.629860321071298</c:v>
                </c:pt>
                <c:pt idx="21">
                  <c:v>41.774529279659099</c:v>
                </c:pt>
                <c:pt idx="22">
                  <c:v>41.911105455645199</c:v>
                </c:pt>
                <c:pt idx="23">
                  <c:v>42.054705979812098</c:v>
                </c:pt>
                <c:pt idx="24">
                  <c:v>42.190288040589003</c:v>
                </c:pt>
                <c:pt idx="25">
                  <c:v>42.329938218794297</c:v>
                </c:pt>
                <c:pt idx="26">
                  <c:v>42.461476462691301</c:v>
                </c:pt>
                <c:pt idx="27">
                  <c:v>42.589575180738002</c:v>
                </c:pt>
                <c:pt idx="28">
                  <c:v>42.712434880864102</c:v>
                </c:pt>
                <c:pt idx="29">
                  <c:v>42.840646727700403</c:v>
                </c:pt>
                <c:pt idx="30">
                  <c:v>42.964954538200303</c:v>
                </c:pt>
                <c:pt idx="31">
                  <c:v>43.090089613420197</c:v>
                </c:pt>
                <c:pt idx="32">
                  <c:v>43.218971124282902</c:v>
                </c:pt>
                <c:pt idx="33">
                  <c:v>43.344513915298798</c:v>
                </c:pt>
                <c:pt idx="34">
                  <c:v>43.463638750945499</c:v>
                </c:pt>
                <c:pt idx="35">
                  <c:v>43.586575667083103</c:v>
                </c:pt>
                <c:pt idx="36">
                  <c:v>43.707657538071999</c:v>
                </c:pt>
                <c:pt idx="37">
                  <c:v>43.833360295617297</c:v>
                </c:pt>
                <c:pt idx="38">
                  <c:v>43.955752490473699</c:v>
                </c:pt>
                <c:pt idx="39">
                  <c:v>44.075031301406803</c:v>
                </c:pt>
                <c:pt idx="40">
                  <c:v>44.196255133406098</c:v>
                </c:pt>
                <c:pt idx="41">
                  <c:v>44.3209969185015</c:v>
                </c:pt>
                <c:pt idx="42">
                  <c:v>44.443863721723602</c:v>
                </c:pt>
                <c:pt idx="43">
                  <c:v>44.570281595877901</c:v>
                </c:pt>
                <c:pt idx="44">
                  <c:v>44.689213076149301</c:v>
                </c:pt>
                <c:pt idx="45">
                  <c:v>44.814917213867403</c:v>
                </c:pt>
                <c:pt idx="46">
                  <c:v>44.935745165772197</c:v>
                </c:pt>
                <c:pt idx="47">
                  <c:v>45.054651189196797</c:v>
                </c:pt>
                <c:pt idx="48">
                  <c:v>45.175312775284603</c:v>
                </c:pt>
                <c:pt idx="49">
                  <c:v>45.294822081652597</c:v>
                </c:pt>
                <c:pt idx="50">
                  <c:v>45.420526563915203</c:v>
                </c:pt>
                <c:pt idx="51">
                  <c:v>45.545457924580099</c:v>
                </c:pt>
                <c:pt idx="52">
                  <c:v>45.671164729115397</c:v>
                </c:pt>
                <c:pt idx="53">
                  <c:v>45.798900558591598</c:v>
                </c:pt>
                <c:pt idx="54">
                  <c:v>45.9311653628233</c:v>
                </c:pt>
                <c:pt idx="55">
                  <c:v>46.054550970017203</c:v>
                </c:pt>
                <c:pt idx="56">
                  <c:v>46.182784437790502</c:v>
                </c:pt>
                <c:pt idx="57">
                  <c:v>46.315128175964297</c:v>
                </c:pt>
                <c:pt idx="58">
                  <c:v>46.450021229559503</c:v>
                </c:pt>
                <c:pt idx="59">
                  <c:v>46.583898080196803</c:v>
                </c:pt>
                <c:pt idx="60">
                  <c:v>46.719446960229597</c:v>
                </c:pt>
                <c:pt idx="61">
                  <c:v>46.857829397657603</c:v>
                </c:pt>
                <c:pt idx="62">
                  <c:v>46.9951040364883</c:v>
                </c:pt>
                <c:pt idx="63">
                  <c:v>47.138626852174298</c:v>
                </c:pt>
                <c:pt idx="64">
                  <c:v>47.2812017410712</c:v>
                </c:pt>
                <c:pt idx="65">
                  <c:v>47.426943907786402</c:v>
                </c:pt>
                <c:pt idx="66">
                  <c:v>47.574658403234203</c:v>
                </c:pt>
                <c:pt idx="67">
                  <c:v>47.727305585648701</c:v>
                </c:pt>
                <c:pt idx="68">
                  <c:v>47.886606505699703</c:v>
                </c:pt>
                <c:pt idx="69">
                  <c:v>48.048411601355198</c:v>
                </c:pt>
                <c:pt idx="70">
                  <c:v>48.208271950785502</c:v>
                </c:pt>
                <c:pt idx="71">
                  <c:v>48.3727494899818</c:v>
                </c:pt>
                <c:pt idx="72">
                  <c:v>48.546440152914002</c:v>
                </c:pt>
                <c:pt idx="73">
                  <c:v>48.717964542890797</c:v>
                </c:pt>
                <c:pt idx="74">
                  <c:v>48.895811530371901</c:v>
                </c:pt>
                <c:pt idx="75">
                  <c:v>49.0794151223512</c:v>
                </c:pt>
                <c:pt idx="76">
                  <c:v>49.2683555922331</c:v>
                </c:pt>
                <c:pt idx="77">
                  <c:v>49.4642443692412</c:v>
                </c:pt>
                <c:pt idx="78">
                  <c:v>49.669896951839299</c:v>
                </c:pt>
                <c:pt idx="79">
                  <c:v>49.880584162636303</c:v>
                </c:pt>
                <c:pt idx="80">
                  <c:v>50.097171363601198</c:v>
                </c:pt>
                <c:pt idx="81">
                  <c:v>50.325079613412399</c:v>
                </c:pt>
                <c:pt idx="82">
                  <c:v>50.562469711981002</c:v>
                </c:pt>
                <c:pt idx="83">
                  <c:v>50.795339652739798</c:v>
                </c:pt>
                <c:pt idx="84">
                  <c:v>51.047433785199097</c:v>
                </c:pt>
                <c:pt idx="85">
                  <c:v>51.333312574945303</c:v>
                </c:pt>
                <c:pt idx="86">
                  <c:v>51.6326051593785</c:v>
                </c:pt>
                <c:pt idx="87">
                  <c:v>51.942236886130402</c:v>
                </c:pt>
                <c:pt idx="88">
                  <c:v>52.277325611903102</c:v>
                </c:pt>
                <c:pt idx="89">
                  <c:v>52.639633662826803</c:v>
                </c:pt>
                <c:pt idx="90">
                  <c:v>53.018377783519497</c:v>
                </c:pt>
                <c:pt idx="91">
                  <c:v>53.444541631790997</c:v>
                </c:pt>
                <c:pt idx="92">
                  <c:v>53.912549987448799</c:v>
                </c:pt>
                <c:pt idx="93">
                  <c:v>54.4465663378054</c:v>
                </c:pt>
                <c:pt idx="94">
                  <c:v>55.063522600695499</c:v>
                </c:pt>
                <c:pt idx="95">
                  <c:v>55.793054056048803</c:v>
                </c:pt>
                <c:pt idx="96">
                  <c:v>56.718516788883797</c:v>
                </c:pt>
                <c:pt idx="97">
                  <c:v>57.914455651590103</c:v>
                </c:pt>
                <c:pt idx="98">
                  <c:v>59.760626365039698</c:v>
                </c:pt>
                <c:pt idx="99">
                  <c:v>73.4538448365562</c:v>
                </c:pt>
              </c:numCache>
            </c:numRef>
          </c:xVal>
          <c:yVal>
            <c:numRef>
              <c:f>'Box 1 - SS3 Data'!$C$32:$C$131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568384"/>
        <c:axId val="91771264"/>
      </c:scatterChart>
      <c:valAx>
        <c:axId val="91568384"/>
        <c:scaling>
          <c:orientation val="minMax"/>
          <c:min val="30"/>
        </c:scaling>
        <c:delete val="0"/>
        <c:axPos val="b"/>
        <c:majorGridlines>
          <c:spPr>
            <a:ln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dirty="0"/>
                  <a:t>Test 1 - Interference free  DL SNR</a:t>
                </a:r>
                <a:r>
                  <a:rPr lang="en-US" baseline="0" dirty="0"/>
                  <a:t> (dB)</a:t>
                </a:r>
                <a:endParaRPr lang="en-US" dirty="0"/>
              </a:p>
            </c:rich>
          </c:tx>
          <c:layout/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en-US"/>
          </a:p>
        </c:txPr>
        <c:crossAx val="91771264"/>
        <c:crosses val="autoZero"/>
        <c:crossBetween val="midCat"/>
      </c:valAx>
      <c:valAx>
        <c:axId val="9177126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dirty="0"/>
                  <a:t>CDF (%)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ja-JP"/>
            </a:pPr>
            <a:endParaRPr lang="en-US"/>
          </a:p>
        </c:txPr>
        <c:crossAx val="91568384"/>
        <c:crossesAt val="-60"/>
        <c:crossBetween val="midCat"/>
      </c:valAx>
    </c:plotArea>
    <c:legend>
      <c:legendPos val="r"/>
      <c:layout>
        <c:manualLayout>
          <c:xMode val="edge"/>
          <c:yMode val="edge"/>
          <c:x val="0.71376186118939866"/>
          <c:y val="0.10067922362325991"/>
          <c:w val="0.16653944913497767"/>
          <c:h val="0.57023124103250533"/>
        </c:manualLayout>
      </c:layout>
      <c:overlay val="0"/>
      <c:txPr>
        <a:bodyPr/>
        <a:lstStyle/>
        <a:p>
          <a:pPr>
            <a:defRPr lang="ja-JP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802.11-15/0006r1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Times New Roman" pitchFamily="16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52A79202-D6FC-4004-9EAC-173BEA303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728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24300" y="96838"/>
            <a:ext cx="2355850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doc.: IEEE 802.11-15/0006r1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92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36296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802.11-15/0006r1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2015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FBC82004-48DB-4335-A6FA-CC0E0A6D2627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4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dirty="0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588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802.11-15/0006r1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January 2015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Jon Rosdahl, CSR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7623955C-B8EB-4273-9F21-97EF06D4D15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27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dirty="0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8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March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B89D2F3-3A0B-4B22-AD26-703531DFDA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Naveen Kakani,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6969283-78ED-4F71-B854-48055E18A2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FC89608-6A20-477C-A981-705C17D7D0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</a:t>
            </a: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96D0F4C-4EDF-4701-BCA4-6112044C6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5ED4C8-2B62-4991-947A-61F0AFF81A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6C5482A-260B-4E4B-AC84-D73403BB5C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9D7BFD-E160-402F-BBC8-B5B701941D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6AC922A-D50D-4784-BDB0-95BF1D6809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2CCFC3D-D547-4F7B-B83F-14FDE279E9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>
              <a:defRPr/>
            </a:pPr>
            <a:r>
              <a:rPr lang="en-GB" dirty="0" smtClean="0"/>
              <a:t>Naveen Kakani,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53EBAA78-AC7B-4AAE-80E5-F5D910A6B4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  <a:endParaRPr lang="en-GB" sz="1200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11-15-564r0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9" r:id="rId5"/>
    <p:sldLayoutId id="2147483705" r:id="rId6"/>
    <p:sldLayoutId id="2147483706" r:id="rId7"/>
    <p:sldLayoutId id="2147483707" r:id="rId8"/>
    <p:sldLayoutId id="2147483708" r:id="rId9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DA834F39-FECA-4254-A927-AA26D4F544F5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0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Naveen Kakani, CSR</a:t>
            </a:r>
            <a:endParaRPr lang="en-GB" sz="12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F2ACD4E4-215F-4F98-8233-1E85A981F83D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3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802.11ax Calibration and Modeling Adjacent Channel Interference</a:t>
            </a:r>
            <a:endParaRPr lang="en-GB" dirty="0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2015-05-11</a:t>
            </a: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017261"/>
              </p:ext>
            </p:extLst>
          </p:nvPr>
        </p:nvGraphicFramePr>
        <p:xfrm>
          <a:off x="523875" y="2295525"/>
          <a:ext cx="7743825" cy="260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Document" r:id="rId5" imgW="8919014" imgH="2993322" progId="Word.Document.8">
                  <p:embed/>
                </p:oleObj>
              </mc:Choice>
              <mc:Fallback>
                <p:oleObj name="Document" r:id="rId5" imgW="8919014" imgH="2993322" progId="Word.Documen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95525"/>
                        <a:ext cx="7743825" cy="260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34240" y="662760"/>
            <a:ext cx="7770600" cy="93744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GB" sz="3200" b="1" dirty="0">
                <a:solidFill>
                  <a:srgbClr val="000000"/>
                </a:solidFill>
                <a:latin typeface="Times New Roman"/>
                <a:ea typeface="MS Gothic"/>
              </a:rPr>
              <a:t>Test Cases Results</a:t>
            </a:r>
            <a:r>
              <a:rPr lang="en-GB" sz="3200" b="1" dirty="0">
                <a:solidFill>
                  <a:schemeClr val="tx1"/>
                </a:solidFill>
                <a:latin typeface="Times New Roman"/>
                <a:ea typeface="MS Gothic"/>
              </a:rPr>
              <a:t>
</a:t>
            </a:r>
            <a:r>
              <a:rPr lang="pt-BR" sz="1400" b="1" dirty="0">
                <a:solidFill>
                  <a:schemeClr val="tx1"/>
                </a:solidFill>
              </a:rPr>
              <a:t>Distance between station and AP = </a:t>
            </a:r>
            <a:r>
              <a:rPr lang="pt-BR" sz="1400" b="1" dirty="0" smtClean="0">
                <a:solidFill>
                  <a:schemeClr val="tx1"/>
                </a:solidFill>
              </a:rPr>
              <a:t>10m</a:t>
            </a:r>
            <a:r>
              <a:rPr lang="en-US" sz="1400" b="1" dirty="0">
                <a:solidFill>
                  <a:schemeClr val="tx1"/>
                </a:solidFill>
              </a:rPr>
              <a:t/>
            </a:r>
            <a:br>
              <a:rPr lang="en-US" sz="1400" b="1" dirty="0">
                <a:solidFill>
                  <a:schemeClr val="tx1"/>
                </a:solidFill>
              </a:rPr>
            </a:br>
            <a:r>
              <a:rPr lang="pt-BR" sz="1400" b="1" dirty="0">
                <a:solidFill>
                  <a:schemeClr val="tx1"/>
                </a:solidFill>
              </a:rPr>
              <a:t>Distance between AP1 and AP2 = </a:t>
            </a:r>
            <a:r>
              <a:rPr lang="pt-BR" sz="1400" b="1" dirty="0" smtClean="0">
                <a:solidFill>
                  <a:schemeClr val="tx1"/>
                </a:solidFill>
              </a:rPr>
              <a:t>20m</a:t>
            </a: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sz="1600" dirty="0">
              <a:solidFill>
                <a:schemeClr val="tx1"/>
              </a:solidFill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-44835" y="1447800"/>
            <a:ext cx="3254400" cy="3148560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Test Case 1: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BSS1 – 20 MHz, in channel 1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BSS2 – 20 MHz, in channel 11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chemeClr val="tx1"/>
                </a:solidFill>
                <a:latin typeface="Arial"/>
              </a:rPr>
              <a:t>throughput at n1 = 5.6176</a:t>
            </a:r>
            <a:endParaRPr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throughput at n2 = 2.904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AP1 = 8.6472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n3 = 5.7184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n4 = 2.9056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throughput at AP2 = 8.488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BSS1 = 17.1688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BSS2 = 17.112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Net throughput = 0.85702 Mbps/MHz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45" name="CustomShape 3"/>
          <p:cNvSpPr/>
          <p:nvPr/>
        </p:nvSpPr>
        <p:spPr>
          <a:xfrm>
            <a:off x="3015540" y="1456412"/>
            <a:ext cx="3200040" cy="2938680"/>
          </a:xfrm>
          <a:prstGeom prst="rect">
            <a:avLst/>
          </a:prstGeom>
          <a:noFill/>
          <a:ln>
            <a:noFill/>
          </a:ln>
        </p:spPr>
        <p:txBody>
          <a:bodyPr lIns="0" rIns="0" bIns="0"/>
          <a:lstStyle/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Test Case 2: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BSS1 – 20 MHz, in channel 6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BSS2 – 20 MHz, in channel 11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n1 = 5.0104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n2 = 2.3824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AP1 = 4.6472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n3 = 3.7992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n4 = 1.768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AP2 = 6.6688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BSS1 = 12.04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BSS2 = 12.236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Net throughput = 0.6069 Mbps/MHz</a:t>
            </a:r>
            <a:endParaRPr b="1"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46" name="CustomShape 4"/>
          <p:cNvSpPr/>
          <p:nvPr/>
        </p:nvSpPr>
        <p:spPr>
          <a:xfrm>
            <a:off x="5932800" y="1562100"/>
            <a:ext cx="3102120" cy="24003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Test Case 3: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BSS1 – 20 MHz, in channel 1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BSS2 – 40 MHz, in channel 6,11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 smtClean="0">
                <a:solidFill>
                  <a:srgbClr val="000000"/>
                </a:solidFill>
                <a:latin typeface="Arial"/>
              </a:rPr>
              <a:t>throughput </a:t>
            </a:r>
            <a:r>
              <a:rPr lang="en-IN" sz="1200" b="1" dirty="0">
                <a:solidFill>
                  <a:srgbClr val="000000"/>
                </a:solidFill>
                <a:latin typeface="Arial"/>
              </a:rPr>
              <a:t>at n1 = 6.1328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n2 = 3.0664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chemeClr val="tx1"/>
                </a:solidFill>
                <a:latin typeface="Arial"/>
              </a:rPr>
              <a:t>throughput at AP1 = 4.8888</a:t>
            </a:r>
            <a:endParaRPr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n3 = 4.0672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n4 = 2.0528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AP2 = 7.4448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BSS1 = 14.088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BSS2 = 13.5648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Net throughput = 0.46088 Mbps/MHz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47" name="CustomShape 5"/>
          <p:cNvSpPr/>
          <p:nvPr/>
        </p:nvSpPr>
        <p:spPr>
          <a:xfrm>
            <a:off x="196200" y="3962400"/>
            <a:ext cx="8838720" cy="20574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No difference in Test case 1 results when compared to the scenario where the distance between AP and STA is 20m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From test case 1 to Test </a:t>
            </a:r>
            <a:r>
              <a:rPr lang="en-US" sz="2000" dirty="0">
                <a:solidFill>
                  <a:schemeClr val="tx1"/>
                </a:solidFill>
              </a:rPr>
              <a:t>case 2 </a:t>
            </a:r>
            <a:r>
              <a:rPr lang="en-US" sz="2000" dirty="0" smtClean="0">
                <a:solidFill>
                  <a:schemeClr val="tx1"/>
                </a:solidFill>
              </a:rPr>
              <a:t>and Test case 3, significant drop in “Net Throughput” with Adjacent </a:t>
            </a:r>
            <a:r>
              <a:rPr lang="en-US" sz="2000" dirty="0">
                <a:solidFill>
                  <a:schemeClr val="tx1"/>
                </a:solidFill>
              </a:rPr>
              <a:t>Channel </a:t>
            </a:r>
            <a:r>
              <a:rPr lang="en-US" sz="2000" dirty="0" smtClean="0">
                <a:solidFill>
                  <a:schemeClr val="tx1"/>
                </a:solidFill>
              </a:rPr>
              <a:t>interference (this can be residential scenario with a wall between two apartments)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6286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34240" y="662760"/>
            <a:ext cx="7770600" cy="106488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GB" sz="3200" b="1" dirty="0">
                <a:solidFill>
                  <a:srgbClr val="000000"/>
                </a:solidFill>
                <a:latin typeface="Times New Roman"/>
                <a:ea typeface="MS Gothic"/>
              </a:rPr>
              <a:t>Test Cases Results
</a:t>
            </a:r>
            <a:r>
              <a:rPr lang="pt-BR" sz="1400" b="1" dirty="0" smtClean="0">
                <a:solidFill>
                  <a:schemeClr val="tx1"/>
                </a:solidFill>
              </a:rPr>
              <a:t>Distance </a:t>
            </a:r>
            <a:r>
              <a:rPr lang="pt-BR" sz="1400" b="1" dirty="0">
                <a:solidFill>
                  <a:schemeClr val="tx1"/>
                </a:solidFill>
              </a:rPr>
              <a:t>between station and AP = 10m</a:t>
            </a:r>
            <a:r>
              <a:rPr lang="en-US" sz="1400" b="1" dirty="0">
                <a:solidFill>
                  <a:schemeClr val="tx1"/>
                </a:solidFill>
              </a:rPr>
              <a:t/>
            </a:r>
            <a:br>
              <a:rPr lang="en-US" sz="1400" b="1" dirty="0">
                <a:solidFill>
                  <a:schemeClr val="tx1"/>
                </a:solidFill>
              </a:rPr>
            </a:br>
            <a:r>
              <a:rPr lang="pt-BR" sz="1400" b="1" dirty="0">
                <a:solidFill>
                  <a:schemeClr val="tx1"/>
                </a:solidFill>
              </a:rPr>
              <a:t>Distance between AP1 and AP2 = </a:t>
            </a:r>
            <a:r>
              <a:rPr lang="pt-BR" sz="1400" b="1" dirty="0" smtClean="0">
                <a:solidFill>
                  <a:schemeClr val="tx1"/>
                </a:solidFill>
              </a:rPr>
              <a:t>10m</a:t>
            </a:r>
            <a:endParaRPr sz="1400" dirty="0"/>
          </a:p>
        </p:txBody>
      </p:sp>
      <p:sp>
        <p:nvSpPr>
          <p:cNvPr id="49" name="TextShape 2"/>
          <p:cNvSpPr txBox="1"/>
          <p:nvPr/>
        </p:nvSpPr>
        <p:spPr>
          <a:xfrm>
            <a:off x="-54360" y="1727640"/>
            <a:ext cx="3254400" cy="3148560"/>
          </a:xfrm>
          <a:prstGeom prst="rect">
            <a:avLst/>
          </a:prstGeom>
        </p:spPr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Test Case 1: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BSS1 – 20 MHz, in channel 1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BSS2 – 20 MHz, in channel 11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n1 = 5.6256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throughput at n2 = 2.896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throughput at AP1 = 8.648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n3 = 5.7128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n4 = 2.9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throughput at AP2 = 8.4856</a:t>
            </a:r>
            <a:endParaRPr b="1"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BSS1 = 17.1696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BSS2 = 17.0984</a:t>
            </a:r>
            <a:endParaRPr dirty="0"/>
          </a:p>
          <a:p>
            <a:pPr>
              <a:lnSpc>
                <a:spcPct val="100000"/>
              </a:lnSpc>
            </a:pPr>
            <a:r>
              <a:rPr lang="en-GB" sz="1200" b="1" dirty="0">
                <a:solidFill>
                  <a:srgbClr val="000000"/>
                </a:solidFill>
                <a:latin typeface="Arial"/>
              </a:rPr>
              <a:t>Net throughput = 0.8567 Mbps/MHz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50" name="CustomShape 3"/>
          <p:cNvSpPr/>
          <p:nvPr/>
        </p:nvSpPr>
        <p:spPr>
          <a:xfrm>
            <a:off x="3048120" y="1774440"/>
            <a:ext cx="3200040" cy="2938680"/>
          </a:xfrm>
          <a:prstGeom prst="rect">
            <a:avLst/>
          </a:prstGeom>
          <a:noFill/>
          <a:ln>
            <a:noFill/>
          </a:ln>
        </p:spPr>
        <p:txBody>
          <a:bodyPr lIns="0" rIns="0" bIns="0"/>
          <a:lstStyle/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Test Case 2: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BSS1 – 20 MHz, in channel 6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BSS2 – 20 MHz, in channel 11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n1 = 4.0832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n2 = 1.2792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AP1 = 5.624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n3 = 3.0736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n4 = 1.528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AP2 = 4.3744</a:t>
            </a:r>
            <a:endParaRPr b="1"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BSS1 = 10.9864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BSS2 = 8.976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Net throughput = 0.49906 Mbps/MHz</a:t>
            </a:r>
            <a:endParaRPr b="1"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51" name="CustomShape 4"/>
          <p:cNvSpPr/>
          <p:nvPr/>
        </p:nvSpPr>
        <p:spPr>
          <a:xfrm>
            <a:off x="5932800" y="1752480"/>
            <a:ext cx="3102120" cy="32000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Test Case 3: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BSS1 – 20 MHz, in channel 1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BSS2 – 40 MHz, in channel 6,11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n1 = 3.9328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n2 = 1.8688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throughput at AP1 = 6.1384</a:t>
            </a:r>
            <a:endParaRPr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n3 = 3.74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n4 = 1.9512</a:t>
            </a:r>
            <a:endParaRPr b="1" dirty="0"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throughput at AP2 = 4.8536</a:t>
            </a:r>
            <a:endParaRPr b="1"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BSS1 = 11.94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dirty="0">
                <a:solidFill>
                  <a:srgbClr val="000000"/>
                </a:solidFill>
                <a:latin typeface="Arial"/>
                <a:ea typeface="MS Gothic"/>
              </a:rPr>
              <a:t>Aggregate throughput at BSS2 = 10.5448</a:t>
            </a:r>
            <a:endParaRPr dirty="0"/>
          </a:p>
          <a:p>
            <a:pPr>
              <a:lnSpc>
                <a:spcPct val="100000"/>
              </a:lnSpc>
            </a:pPr>
            <a:r>
              <a:rPr lang="en-IN" sz="1200" b="1" dirty="0">
                <a:solidFill>
                  <a:srgbClr val="000000"/>
                </a:solidFill>
                <a:latin typeface="Arial"/>
              </a:rPr>
              <a:t>Net throughput = 0.374747 Mbps/MHz</a:t>
            </a:r>
            <a:endParaRPr b="1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52" name="CustomShape 5"/>
          <p:cNvSpPr/>
          <p:nvPr/>
        </p:nvSpPr>
        <p:spPr>
          <a:xfrm>
            <a:off x="76320" y="4092300"/>
            <a:ext cx="8958600" cy="20799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StarSymbol"/>
              <a:buChar char="-"/>
            </a:pPr>
            <a:endParaRPr sz="2000" dirty="0"/>
          </a:p>
        </p:txBody>
      </p:sp>
      <p:sp>
        <p:nvSpPr>
          <p:cNvPr id="8" name="CustomShape 5"/>
          <p:cNvSpPr/>
          <p:nvPr/>
        </p:nvSpPr>
        <p:spPr>
          <a:xfrm>
            <a:off x="76320" y="4168500"/>
            <a:ext cx="8958600" cy="19275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No difference in Test case 1 results when compared to the scenario where the distance between AP and AP is 40m or 20m</a:t>
            </a:r>
          </a:p>
          <a:p>
            <a:pPr marL="342900" indent="-342900"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</a:rPr>
              <a:t>Test case 2 and 3 show significant degradation on the same lines when the distance between the AP’s is around 20m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2124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0813" cy="4113213"/>
          </a:xfrm>
        </p:spPr>
        <p:txBody>
          <a:bodyPr/>
          <a:lstStyle/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Adjacent Channel interference alone shows degradation in BSS throughput</a:t>
            </a:r>
          </a:p>
          <a:p>
            <a:pPr marL="0" indent="0"/>
            <a:r>
              <a:rPr lang="en-US" dirty="0" smtClean="0"/>
              <a:t>Recommend to include Adjacent Channel Interference Modeling in Simulation Scenarios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2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GB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Slide </a:t>
            </a:r>
            <a:fld id="{182CB204-8F88-4025-B305-BD26943A6CBF}" type="slidenum">
              <a:rPr lang="en-GB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GB" dirty="0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2" name="Footer Placeholder 4"/>
          <p:cNvSpPr txBox="1">
            <a:spLocks noGrp="1"/>
          </p:cNvSpPr>
          <p:nvPr/>
        </p:nvSpPr>
        <p:spPr bwMode="auto">
          <a:xfrm>
            <a:off x="5500688" y="6475413"/>
            <a:ext cx="304165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Naveen Kakani, CSR</a:t>
            </a:r>
            <a:endParaRPr lang="en-GB" sz="12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3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algn="ct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Slide </a:t>
            </a:r>
            <a:fld id="{96A3BDA0-F89D-4392-A8A5-DD14A7AEC5DC}" type="slidenum">
              <a:rPr lang="en-GB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pPr algn="ctr" eaLnBrk="0" hangingPunct="0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10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</a:p>
        </p:txBody>
      </p:sp>
      <p:sp>
        <p:nvSpPr>
          <p:cNvPr id="410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85178" y="1524000"/>
            <a:ext cx="7772400" cy="4114800"/>
          </a:xfrm>
          <a:noFill/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Box 1 Calibration results for all Simulation of Scenarios </a:t>
            </a:r>
            <a:r>
              <a:rPr lang="en-US" dirty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(Reference: </a:t>
            </a: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11-14-0800-29-00ax-box-1-and-box-2-calibration-results.xlsx)</a:t>
            </a:r>
          </a:p>
          <a:p>
            <a:pPr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Adjacent Channel interference modeling and performance numbers</a:t>
            </a:r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Residential Scenario (SS1)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2067042"/>
            <a:ext cx="4572000" cy="3876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1524000"/>
            <a:ext cx="44747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5430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Enterprise Scenario (SS2)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306109"/>
              </p:ext>
            </p:extLst>
          </p:nvPr>
        </p:nvGraphicFramePr>
        <p:xfrm>
          <a:off x="152400" y="1974056"/>
          <a:ext cx="5088082" cy="37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4495800" cy="3962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57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775" y="685801"/>
            <a:ext cx="7770813" cy="381000"/>
          </a:xfrm>
        </p:spPr>
        <p:txBody>
          <a:bodyPr/>
          <a:lstStyle/>
          <a:p>
            <a:r>
              <a:rPr lang="en-US" dirty="0" smtClean="0"/>
              <a:t>Indoor Small BSS (SS3)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740550"/>
              </p:ext>
            </p:extLst>
          </p:nvPr>
        </p:nvGraphicFramePr>
        <p:xfrm>
          <a:off x="76200" y="1534886"/>
          <a:ext cx="4953000" cy="4702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0352" y="1143000"/>
            <a:ext cx="3938588" cy="4724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900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Adjacent Channel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198219"/>
            <a:ext cx="8991600" cy="411321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20MHz Interferer:</a:t>
            </a:r>
          </a:p>
          <a:p>
            <a:pPr lvl="1">
              <a:buFontTx/>
              <a:buChar char="-"/>
            </a:pPr>
            <a:r>
              <a:rPr lang="en-US" dirty="0" smtClean="0"/>
              <a:t>Noise Power (2.4GHz Band) = </a:t>
            </a:r>
            <a:r>
              <a:rPr lang="en-US" dirty="0" err="1" smtClean="0"/>
              <a:t>Tx</a:t>
            </a:r>
            <a:r>
              <a:rPr lang="en-US" dirty="0" smtClean="0"/>
              <a:t> Power + Path Loss – 23.77dB</a:t>
            </a:r>
          </a:p>
          <a:p>
            <a:pPr lvl="1">
              <a:buFontTx/>
              <a:buChar char="-"/>
            </a:pPr>
            <a:r>
              <a:rPr lang="en-US" dirty="0" smtClean="0"/>
              <a:t>Noise Power (5GHz Band) 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23.72dB</a:t>
            </a:r>
          </a:p>
          <a:p>
            <a:pPr>
              <a:buFontTx/>
              <a:buChar char="-"/>
            </a:pPr>
            <a:r>
              <a:rPr lang="en-US" dirty="0" smtClean="0"/>
              <a:t>40MHz Interferer: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17514"/>
              </p:ext>
            </p:extLst>
          </p:nvPr>
        </p:nvGraphicFramePr>
        <p:xfrm>
          <a:off x="285750" y="2886075"/>
          <a:ext cx="8458200" cy="3491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27496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2.4GHz Band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5GHz Band</a:t>
                      </a:r>
                      <a:endParaRPr lang="en-US" sz="1600" dirty="0"/>
                    </a:p>
                  </a:txBody>
                  <a:tcPr/>
                </a:tc>
              </a:tr>
              <a:tr h="481195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Noise Power in first adjacent 20MHz Channel = </a:t>
                      </a:r>
                      <a:r>
                        <a:rPr lang="en-US" sz="1600" dirty="0" err="1" smtClean="0"/>
                        <a:t>Tx</a:t>
                      </a:r>
                      <a:r>
                        <a:rPr lang="en-US" sz="1600" dirty="0" smtClean="0"/>
                        <a:t> Power + Path Loss – 25.02dB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Noise Power in first adjacent 20MHz Channel = </a:t>
                      </a:r>
                      <a:r>
                        <a:rPr lang="en-US" sz="1600" dirty="0" err="1" smtClean="0"/>
                        <a:t>Tx</a:t>
                      </a:r>
                      <a:r>
                        <a:rPr lang="en-US" sz="1600" dirty="0" smtClean="0"/>
                        <a:t> Power + Path Loss – 25.02dB</a:t>
                      </a:r>
                    </a:p>
                  </a:txBody>
                  <a:tcPr/>
                </a:tc>
              </a:tr>
              <a:tr h="481195">
                <a:tc>
                  <a:txBody>
                    <a:bodyPr/>
                    <a:lstStyle/>
                    <a:p>
                      <a:pPr lvl="0" algn="l">
                        <a:buFontTx/>
                        <a:buNone/>
                      </a:pPr>
                      <a:r>
                        <a:rPr lang="en-US" sz="1600" dirty="0" smtClean="0"/>
                        <a:t>Noise Power in the second adjacent 20MHz Channel = </a:t>
                      </a:r>
                      <a:r>
                        <a:rPr lang="en-US" sz="1600" dirty="0" err="1" smtClean="0"/>
                        <a:t>Tx</a:t>
                      </a:r>
                      <a:r>
                        <a:rPr lang="en-US" sz="1600" dirty="0" smtClean="0"/>
                        <a:t> Power + Path Loss – 36.99dB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buFontTx/>
                        <a:buNone/>
                      </a:pPr>
                      <a:r>
                        <a:rPr lang="en-US" sz="1600" dirty="0" smtClean="0"/>
                        <a:t>Noise Power in the second adjacent 20MHz Channel = </a:t>
                      </a:r>
                      <a:r>
                        <a:rPr lang="en-US" sz="1600" dirty="0" err="1" smtClean="0"/>
                        <a:t>Tx</a:t>
                      </a:r>
                      <a:r>
                        <a:rPr lang="en-US" sz="1600" dirty="0" smtClean="0"/>
                        <a:t> Power + Path Loss – 35.61dB</a:t>
                      </a:r>
                    </a:p>
                  </a:txBody>
                  <a:tcPr/>
                </a:tc>
              </a:tr>
              <a:tr h="687421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Noise Power in the 40MHz Adjacent Channel: TX Power of Interferer + Path Loss – 24.75dB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Noise Power in the 40MHz Adjacent Channel: TX Power of Interferer + Path Loss – 24.65dB</a:t>
                      </a:r>
                    </a:p>
                  </a:txBody>
                  <a:tcPr/>
                </a:tc>
              </a:tr>
              <a:tr h="1306100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If the 40MHz BSS is interfering with an 80MHz BSS (40MHz operation is on the center 40MHz of the 80MHz BSS), then the adjacent Channel power on the 80MHz BSS is: TX Power of the Interferer + Path Loss – 25.02dB + 3dB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If the 40MHz BSS is interfering with an 80MHz BSS (40MHz operation is on the center 40MHz of the 80MHz BSS), then the adjacent Channel power on the 80MHz BSS is: TX Power of the Interferer + Path Loss – 25.02dB + 3dB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1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Adjacent Channel </a:t>
            </a:r>
            <a:r>
              <a:rPr lang="en-US" dirty="0" smtClean="0"/>
              <a:t>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76799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sz="2000" dirty="0" smtClean="0"/>
              <a:t>80MHz Interferer: Noise Power in adjacent Channels</a:t>
            </a:r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Noise </a:t>
            </a:r>
            <a:r>
              <a:rPr lang="en-US" dirty="0"/>
              <a:t>Power in first adjacent 20MHz Channel 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26.88dB</a:t>
            </a:r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</a:t>
            </a:r>
            <a:r>
              <a:rPr lang="en-US" dirty="0" smtClean="0"/>
              <a:t>second </a:t>
            </a:r>
            <a:r>
              <a:rPr lang="en-US" dirty="0"/>
              <a:t>adjacent 20MHz Channel 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31.79dB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</a:t>
            </a:r>
            <a:r>
              <a:rPr lang="en-US" dirty="0" smtClean="0"/>
              <a:t>in third </a:t>
            </a:r>
            <a:r>
              <a:rPr lang="en-US" dirty="0"/>
              <a:t>adjacent 20MHz Channel 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36.73dB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</a:t>
            </a:r>
            <a:r>
              <a:rPr lang="en-US" dirty="0" smtClean="0"/>
              <a:t>fourth adjacent </a:t>
            </a:r>
            <a:r>
              <a:rPr lang="en-US" dirty="0"/>
              <a:t>20MHz Channel 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43.01dB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first adjacent </a:t>
            </a:r>
            <a:r>
              <a:rPr lang="en-US" dirty="0" smtClean="0"/>
              <a:t>40MHz Channel (40-80) </a:t>
            </a:r>
            <a:r>
              <a:rPr lang="en-US" dirty="0"/>
              <a:t>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25.67dB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</a:t>
            </a:r>
            <a:r>
              <a:rPr lang="en-US" dirty="0" smtClean="0"/>
              <a:t>second </a:t>
            </a:r>
            <a:r>
              <a:rPr lang="en-US" dirty="0"/>
              <a:t>adjacent </a:t>
            </a:r>
            <a:r>
              <a:rPr lang="en-US" dirty="0" smtClean="0"/>
              <a:t>40MHz </a:t>
            </a:r>
            <a:r>
              <a:rPr lang="en-US" dirty="0"/>
              <a:t>Channel </a:t>
            </a:r>
            <a:r>
              <a:rPr lang="en-US" dirty="0" smtClean="0"/>
              <a:t>(60-100)=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30.58dB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</a:t>
            </a:r>
            <a:r>
              <a:rPr lang="en-US" dirty="0" smtClean="0"/>
              <a:t>third </a:t>
            </a:r>
            <a:r>
              <a:rPr lang="en-US" dirty="0"/>
              <a:t>adjacent </a:t>
            </a:r>
            <a:r>
              <a:rPr lang="en-US" dirty="0" smtClean="0"/>
              <a:t>40MHz </a:t>
            </a:r>
            <a:r>
              <a:rPr lang="en-US" dirty="0"/>
              <a:t>Channel </a:t>
            </a:r>
            <a:r>
              <a:rPr lang="en-US" dirty="0" smtClean="0"/>
              <a:t>(80-120)=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35.81dB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 smtClean="0"/>
              <a:t>Noise </a:t>
            </a:r>
            <a:r>
              <a:rPr lang="en-US" dirty="0"/>
              <a:t>Power in </a:t>
            </a:r>
            <a:r>
              <a:rPr lang="en-US" dirty="0" smtClean="0"/>
              <a:t>adjacent 80MHz </a:t>
            </a:r>
            <a:r>
              <a:rPr lang="en-US" dirty="0"/>
              <a:t>Channel </a:t>
            </a:r>
            <a:r>
              <a:rPr lang="en-US" dirty="0" smtClean="0"/>
              <a:t>(40-120)=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25.27dB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</a:t>
            </a:r>
            <a:r>
              <a:rPr lang="en-US" dirty="0" smtClean="0"/>
              <a:t>adjacent 60MHz </a:t>
            </a:r>
            <a:r>
              <a:rPr lang="en-US" dirty="0"/>
              <a:t>Channel </a:t>
            </a:r>
            <a:r>
              <a:rPr lang="en-US" dirty="0" smtClean="0"/>
              <a:t>(40-100)=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25.34dB (there is a common channel for both the BSS’s)</a:t>
            </a: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r>
              <a:rPr lang="en-US" dirty="0"/>
              <a:t>Noise Power in </a:t>
            </a:r>
            <a:r>
              <a:rPr lang="en-US" dirty="0" smtClean="0"/>
              <a:t>adjacent 60MHz </a:t>
            </a:r>
            <a:r>
              <a:rPr lang="en-US" dirty="0"/>
              <a:t>Channel </a:t>
            </a:r>
            <a:r>
              <a:rPr lang="en-US" dirty="0" smtClean="0"/>
              <a:t>(60-120)= </a:t>
            </a:r>
            <a:r>
              <a:rPr lang="en-US" dirty="0" err="1"/>
              <a:t>Tx</a:t>
            </a:r>
            <a:r>
              <a:rPr lang="en-US" dirty="0"/>
              <a:t> Power + Path Loss – </a:t>
            </a:r>
            <a:r>
              <a:rPr lang="en-US" dirty="0" smtClean="0"/>
              <a:t>30.34dB</a:t>
            </a:r>
            <a:endParaRPr lang="en-US" dirty="0"/>
          </a:p>
          <a:p>
            <a:pPr marL="0" lvl="2" indent="0">
              <a:spcBef>
                <a:spcPts val="600"/>
              </a:spcBef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285750" lvl="2" indent="-285750">
              <a:spcBef>
                <a:spcPts val="600"/>
              </a:spcBef>
              <a:buFontTx/>
              <a:buChar char="-"/>
            </a:pPr>
            <a:endParaRPr lang="en-US" dirty="0"/>
          </a:p>
          <a:p>
            <a:pPr marL="0" indent="0"/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5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 to test impact of Adjacent Channel Interference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2672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simulation setup for testing the model is as follows -</a:t>
            </a:r>
          </a:p>
          <a:p>
            <a:r>
              <a:rPr lang="pt-BR" dirty="0"/>
              <a:t>                                n2                               n3</a:t>
            </a:r>
            <a:endParaRPr lang="en-US" dirty="0"/>
          </a:p>
          <a:p>
            <a:r>
              <a:rPr lang="pt-BR" dirty="0"/>
              <a:t>                                |                                  |                                                                                                         </a:t>
            </a:r>
            <a:endParaRPr lang="en-US" dirty="0"/>
          </a:p>
          <a:p>
            <a:r>
              <a:rPr lang="pt-BR" dirty="0"/>
              <a:t>                                 AP1 -- n1               AP2                      </a:t>
            </a:r>
            <a:endParaRPr lang="en-US" dirty="0"/>
          </a:p>
          <a:p>
            <a:r>
              <a:rPr lang="pt-BR" dirty="0"/>
              <a:t>                                                                     |</a:t>
            </a:r>
            <a:endParaRPr lang="en-US" dirty="0"/>
          </a:p>
          <a:p>
            <a:r>
              <a:rPr lang="pt-BR" dirty="0"/>
              <a:t>                                                                    n4</a:t>
            </a:r>
            <a:endParaRPr lang="en-US" dirty="0"/>
          </a:p>
          <a:p>
            <a:endParaRPr lang="pt-BR" dirty="0" smtClean="0"/>
          </a:p>
          <a:p>
            <a:r>
              <a:rPr lang="pt-BR" dirty="0" smtClean="0"/>
              <a:t>Continuous </a:t>
            </a:r>
            <a:r>
              <a:rPr lang="pt-BR" dirty="0"/>
              <a:t>downlink traffic from each AP to </a:t>
            </a:r>
            <a:r>
              <a:rPr lang="pt-BR" dirty="0" smtClean="0"/>
              <a:t>its </a:t>
            </a:r>
            <a:r>
              <a:rPr lang="pt-BR" dirty="0"/>
              <a:t>stations</a:t>
            </a:r>
            <a:endParaRPr lang="en-US" dirty="0"/>
          </a:p>
          <a:p>
            <a:r>
              <a:rPr lang="pt-BR" dirty="0"/>
              <a:t>Continuous uplink traffic from n1 and n3 to AP1 and AP2 </a:t>
            </a:r>
            <a:r>
              <a:rPr lang="pt-BR" dirty="0" smtClean="0"/>
              <a:t>respectively</a:t>
            </a:r>
          </a:p>
          <a:p>
            <a:r>
              <a:rPr lang="pt-BR" dirty="0" smtClean="0"/>
              <a:t>STA n1 is between AP1 and AP2</a:t>
            </a:r>
            <a:endParaRPr lang="en-US" dirty="0"/>
          </a:p>
          <a:p>
            <a:r>
              <a:rPr lang="pt-BR" dirty="0"/>
              <a:t>MCS5 used on all </a:t>
            </a:r>
            <a:r>
              <a:rPr lang="pt-BR" dirty="0" smtClean="0"/>
              <a:t>links, no support for TXOP and A-MPDU</a:t>
            </a:r>
            <a:endParaRPr lang="en-US" dirty="0"/>
          </a:p>
          <a:p>
            <a:r>
              <a:rPr lang="pt-BR" dirty="0"/>
              <a:t>Simulation run for 10 </a:t>
            </a:r>
            <a:r>
              <a:rPr lang="pt-BR" dirty="0" smtClean="0"/>
              <a:t>sec</a:t>
            </a:r>
          </a:p>
          <a:p>
            <a:r>
              <a:rPr lang="en-US" u="sng" dirty="0"/>
              <a:t>Data rate of application limited to 10 </a:t>
            </a:r>
            <a:r>
              <a:rPr lang="en-US" u="sng" dirty="0" smtClean="0"/>
              <a:t>Mbps i.e., offered load in each BSS is 30Mbps</a:t>
            </a:r>
          </a:p>
          <a:p>
            <a:r>
              <a:rPr lang="en-US" dirty="0" smtClean="0"/>
              <a:t>With Adjacent Channel interference: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There will be drop in Throughput at AP2 and AP2 will sense the medium to be busy and will not transmit enough data to STA n3, n4</a:t>
            </a:r>
          </a:p>
          <a:p>
            <a:pPr>
              <a:buFontTx/>
              <a:buChar char="-"/>
            </a:pPr>
            <a:r>
              <a:rPr lang="en-US" dirty="0" smtClean="0"/>
              <a:t>There will be drop in Throughput at STA n1, and at AP1 because STA n1 will sense the medium to be busy and will not transmit uplink data to AP1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E6969283-78ED-4F71-B854-48055E18A2D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312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4193" y="685800"/>
            <a:ext cx="7770813" cy="1065213"/>
          </a:xfrm>
        </p:spPr>
        <p:txBody>
          <a:bodyPr/>
          <a:lstStyle/>
          <a:p>
            <a:r>
              <a:rPr lang="en-US" dirty="0" smtClean="0"/>
              <a:t>Test Cases Results</a:t>
            </a:r>
            <a:br>
              <a:rPr lang="en-US" dirty="0" smtClean="0"/>
            </a:br>
            <a:r>
              <a:rPr lang="pt-BR" sz="1400" dirty="0"/>
              <a:t>Distance between station and AP = 20m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pt-BR" sz="1400" dirty="0"/>
              <a:t>Distance between AP1 and AP2 = 40m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54436" y="1727817"/>
            <a:ext cx="3254836" cy="3148983"/>
          </a:xfrm>
        </p:spPr>
        <p:txBody>
          <a:bodyPr/>
          <a:lstStyle/>
          <a:p>
            <a:pPr marL="54864" indent="0"/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Test Case 1:</a:t>
            </a:r>
          </a:p>
          <a:p>
            <a:pPr marL="54864" indent="0"/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BSS1 – 20 MHz, in channel 1</a:t>
            </a:r>
          </a:p>
          <a:p>
            <a:pPr marL="54864" indent="0"/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BSS2 – 20 MHz, in channel 11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</a:t>
            </a: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at n1 = </a:t>
            </a: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5.5776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</a:t>
            </a: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at n2 = </a:t>
            </a: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2.8552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at AP1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8.5912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at n3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5.7856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at n4 =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2.9576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</a:t>
            </a: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at AP2 = </a:t>
            </a: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8.5216</a:t>
            </a:r>
          </a:p>
          <a:p>
            <a:pPr marL="54864" indent="0"/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Aggregate </a:t>
            </a: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throughput at BSS1 = </a:t>
            </a: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17.024</a:t>
            </a:r>
          </a:p>
          <a:p>
            <a:pPr marL="54864" indent="0"/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Aggregate </a:t>
            </a: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throughput at BSS2 = </a:t>
            </a:r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17.2648</a:t>
            </a:r>
          </a:p>
          <a:p>
            <a:pPr marL="54864" indent="0"/>
            <a:r>
              <a:rPr lang="en-US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Net </a:t>
            </a:r>
            <a:r>
              <a:rPr lang="en-US" sz="1200" b="0" dirty="0">
                <a:latin typeface="Arial" panose="020B0604020202020204" pitchFamily="34" charset="0"/>
                <a:cs typeface="Arial" panose="020B0604020202020204" pitchFamily="34" charset="0"/>
              </a:rPr>
              <a:t>throughput = 0.85722 Mbps/MHz</a:t>
            </a:r>
          </a:p>
          <a:p>
            <a:pPr marL="54864" indent="0"/>
            <a:endParaRPr lang="en-US" sz="12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gray">
          <a:xfrm>
            <a:off x="2895600" y="1717225"/>
            <a:ext cx="3352790" cy="2939135"/>
          </a:xfrm>
          <a:prstGeom prst="rect">
            <a:avLst/>
          </a:prstGeom>
        </p:spPr>
        <p:txBody>
          <a:bodyPr vert="horz" lIns="0" tIns="45720" rIns="0" bIns="0" rtlCol="0">
            <a:noAutofit/>
          </a:bodyPr>
          <a:lstStyle>
            <a:lvl1pPr marL="283464" marR="0" indent="-228600" algn="l" defTabSz="4572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515938" marR="0" indent="-230188" algn="l" defTabSz="4572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−"/>
              <a:tabLst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90563" marR="0" indent="-171450" algn="l" defTabSz="398463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917575" marR="0" indent="-171450" algn="l" defTabSz="4572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Char char="−"/>
              <a:tabLst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085850" marR="0" indent="-171450" algn="l" defTabSz="457200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" indent="0">
              <a:buFont typeface="Arial"/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Test Case 2:</a:t>
            </a:r>
          </a:p>
          <a:p>
            <a:pPr marL="54864" indent="0">
              <a:lnSpc>
                <a:spcPct val="100000"/>
              </a:lnSpc>
              <a:buFont typeface="Arial"/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BSS1 – 20 MHz, in channel 6</a:t>
            </a:r>
          </a:p>
          <a:p>
            <a:pPr marL="54864" indent="0">
              <a:lnSpc>
                <a:spcPct val="100000"/>
              </a:lnSpc>
              <a:buFont typeface="Arial"/>
              <a:buNone/>
            </a:pPr>
            <a:r>
              <a:rPr lang="en-US" sz="1200" dirty="0" smtClean="0">
                <a:solidFill>
                  <a:schemeClr val="tx1"/>
                </a:solidFill>
              </a:rPr>
              <a:t>BSS2 – 20 MHz, in channel 11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throughput at n1 = 7.1864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throughput at n2 = 4.088</a:t>
            </a:r>
          </a:p>
          <a:p>
            <a:pPr>
              <a:lnSpc>
                <a:spcPct val="100000"/>
              </a:lnSpc>
            </a:pPr>
            <a:r>
              <a:rPr lang="en-US" sz="1200" b="1" dirty="0">
                <a:solidFill>
                  <a:schemeClr val="tx1"/>
                </a:solidFill>
              </a:rPr>
              <a:t>throughput at AP1 = </a:t>
            </a:r>
            <a:r>
              <a:rPr lang="en-US" sz="1200" b="1" dirty="0" smtClean="0">
                <a:solidFill>
                  <a:schemeClr val="tx1"/>
                </a:solidFill>
              </a:rPr>
              <a:t>5.6568</a:t>
            </a:r>
          </a:p>
          <a:p>
            <a:pPr>
              <a:lnSpc>
                <a:spcPct val="100000"/>
              </a:lnSpc>
            </a:pPr>
            <a:r>
              <a:rPr lang="en-US" sz="1200" b="1" dirty="0" smtClean="0">
                <a:solidFill>
                  <a:schemeClr val="tx1"/>
                </a:solidFill>
              </a:rPr>
              <a:t>throughput </a:t>
            </a:r>
            <a:r>
              <a:rPr lang="en-US" sz="1200" b="1" dirty="0">
                <a:solidFill>
                  <a:schemeClr val="tx1"/>
                </a:solidFill>
              </a:rPr>
              <a:t>at n3 = 4.5584</a:t>
            </a:r>
          </a:p>
          <a:p>
            <a:pPr>
              <a:lnSpc>
                <a:spcPct val="100000"/>
              </a:lnSpc>
            </a:pPr>
            <a:r>
              <a:rPr lang="en-US" sz="1200" b="1" dirty="0">
                <a:solidFill>
                  <a:schemeClr val="tx1"/>
                </a:solidFill>
              </a:rPr>
              <a:t>throughput at n4 = 2.32</a:t>
            </a:r>
          </a:p>
          <a:p>
            <a:pPr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throughput at AP2 = 9.9728</a:t>
            </a:r>
          </a:p>
          <a:p>
            <a:pPr marL="54864" indent="0">
              <a:lnSpc>
                <a:spcPct val="100000"/>
              </a:lnSpc>
              <a:buNone/>
            </a:pPr>
            <a:r>
              <a:rPr lang="en-US" sz="1200" dirty="0">
                <a:solidFill>
                  <a:schemeClr val="tx1"/>
                </a:solidFill>
              </a:rPr>
              <a:t>Aggregate throughput at BSS1 = 16.9312</a:t>
            </a:r>
          </a:p>
          <a:p>
            <a:pPr marL="54864" indent="0">
              <a:lnSpc>
                <a:spcPct val="100000"/>
              </a:lnSpc>
              <a:buNone/>
            </a:pPr>
            <a:r>
              <a:rPr lang="en-US" sz="1200" dirty="0">
                <a:solidFill>
                  <a:schemeClr val="tx1"/>
                </a:solidFill>
              </a:rPr>
              <a:t>Aggregate throughput at BSS2 = 16.8512</a:t>
            </a:r>
          </a:p>
          <a:p>
            <a:pPr marL="54864" indent="0">
              <a:lnSpc>
                <a:spcPct val="100000"/>
              </a:lnSpc>
              <a:buNone/>
            </a:pPr>
            <a:r>
              <a:rPr lang="en-US" sz="1200" dirty="0">
                <a:solidFill>
                  <a:schemeClr val="tx1"/>
                </a:solidFill>
              </a:rPr>
              <a:t>Net throughput = 0.84456 Mbps/MHz</a:t>
            </a: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108245" y="1666878"/>
            <a:ext cx="3026230" cy="32004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  <a:cs typeface="MS Gothic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4864" indent="0"/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Test Case 3:</a:t>
            </a:r>
          </a:p>
          <a:p>
            <a:pPr marL="54864" indent="0"/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BSS1 – 20 MHz, in channel 1</a:t>
            </a:r>
          </a:p>
          <a:p>
            <a:pPr marL="54864" indent="0"/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BSS2 – 40 MHz, in channel 6,11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at n1 = 6.944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at n2 = 3.8376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at AP1 = 6.3224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at n3 = 6.2448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at n4 = 3.788</a:t>
            </a:r>
          </a:p>
          <a:p>
            <a:pPr marL="226314" indent="-171450">
              <a:buFont typeface="Arial" panose="020B0604020202020204" pitchFamily="34" charset="0"/>
              <a:buChar char="•"/>
            </a:pPr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throughput at AP2 = 9.9816</a:t>
            </a:r>
          </a:p>
          <a:p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Aggregate throughput at BSS1 = 17.104</a:t>
            </a:r>
          </a:p>
          <a:p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Aggregate throughput at BSS2 = 20.0144</a:t>
            </a:r>
          </a:p>
          <a:p>
            <a:r>
              <a:rPr lang="en-US" sz="1200" b="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Net throughput = 0.61864 Mbps/MHz</a:t>
            </a:r>
          </a:p>
          <a:p>
            <a:pPr marL="54864" indent="0"/>
            <a:endParaRPr lang="en-US" sz="1200" b="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4867278"/>
            <a:ext cx="8839200" cy="1341060"/>
          </a:xfrm>
          <a:prstGeom prst="rect">
            <a:avLst/>
          </a:prstGeom>
          <a:noFill/>
        </p:spPr>
        <p:txBody>
          <a:bodyPr wrap="square" rtlCol="0">
            <a:normAutofit fontScale="85000" lnSpcReduction="20000"/>
          </a:bodyPr>
          <a:lstStyle/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Drop is throughout at AP1 in Test case 2 because STA n1 is not transmitting enough (Energy Detect – Adjacent Channel interference), similarly there is drop in Throughput at STA4 and STA3 because AP2 is transmitting enough</a:t>
            </a:r>
          </a:p>
          <a:p>
            <a:pPr marL="342900" indent="-342900">
              <a:buFontTx/>
              <a:buChar char="-"/>
            </a:pPr>
            <a:r>
              <a:rPr lang="en-US" dirty="0" smtClean="0">
                <a:solidFill>
                  <a:schemeClr val="tx1"/>
                </a:solidFill>
              </a:rPr>
              <a:t>Not a significant drop in BSS throughput with and with out Adjacent Channel Interference, but individual STAs have an impact on their throughput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00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11-15-0000-01-0000-11ax_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11-15-0000-01-0000-11ax_TEMPLATE</Template>
  <TotalTime>11276</TotalTime>
  <Words>1380</Words>
  <Application>Microsoft Office PowerPoint</Application>
  <PresentationFormat>On-screen Show (4:3)</PresentationFormat>
  <Paragraphs>222</Paragraphs>
  <Slides>12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11-15-0000-01-0000-11ax_TEMPLATE</vt:lpstr>
      <vt:lpstr>Document</vt:lpstr>
      <vt:lpstr>802.11ax Calibration and Modeling Adjacent Channel Interference</vt:lpstr>
      <vt:lpstr>Abstract</vt:lpstr>
      <vt:lpstr>Residential Scenario (SS1)</vt:lpstr>
      <vt:lpstr>Enterprise Scenario (SS2)</vt:lpstr>
      <vt:lpstr>Indoor Small BSS (SS3)</vt:lpstr>
      <vt:lpstr>Adjacent Channel Interference</vt:lpstr>
      <vt:lpstr>Adjacent Channel Interference</vt:lpstr>
      <vt:lpstr>Simulation Setup to test impact of Adjacent Channel Interference</vt:lpstr>
      <vt:lpstr>Test Cases Results Distance between station and AP = 20m Distance between AP1 and AP2 = 40m </vt:lpstr>
      <vt:lpstr>PowerPoint Presentation</vt:lpstr>
      <vt:lpstr>PowerPoint Presentation</vt:lpstr>
      <vt:lpstr>Conclusions</vt:lpstr>
    </vt:vector>
  </TitlesOfParts>
  <Manager>Benjamin A. Rolfe</Manager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802.11ax scenario 1 CCA</dc:title>
  <dc:creator>Knut Odman</dc:creator>
  <cp:keywords>November2014</cp:keywords>
  <dc:description>Ben Rolfe (BCA); Jon Rosdahl (CSR)</dc:description>
  <cp:lastModifiedBy>Naveen Kakani</cp:lastModifiedBy>
  <cp:revision>68</cp:revision>
  <cp:lastPrinted>1601-01-01T00:00:00Z</cp:lastPrinted>
  <dcterms:created xsi:type="dcterms:W3CDTF">2015-03-05T23:18:48Z</dcterms:created>
  <dcterms:modified xsi:type="dcterms:W3CDTF">2015-05-08T19:00:36Z</dcterms:modified>
</cp:coreProperties>
</file>