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17" r:id="rId3"/>
    <p:sldId id="318" r:id="rId4"/>
    <p:sldId id="320" r:id="rId5"/>
    <p:sldId id="321" r:id="rId6"/>
    <p:sldId id="322" r:id="rId7"/>
    <p:sldId id="323" r:id="rId8"/>
    <p:sldId id="324" r:id="rId9"/>
    <p:sldId id="325" r:id="rId10"/>
    <p:sldId id="326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116" d="100"/>
          <a:sy n="116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802.11-15/0548r0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Enterprise Scenario and DSC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In the Enterprise Scenario DSC should improve the area throughput in both 4 channel and 9 channel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Legacy in 4 and 9 channels results in complete overlap</a:t>
            </a:r>
            <a:endParaRPr lang="en-US" dirty="0" smtClean="0"/>
          </a:p>
          <a:p>
            <a:r>
              <a:rPr lang="en-US" dirty="0" smtClean="0"/>
              <a:t>4 channel will still have overlapping STAs </a:t>
            </a:r>
            <a:r>
              <a:rPr lang="en-US" dirty="0" smtClean="0"/>
              <a:t>and reduced SNIR for APs, but </a:t>
            </a:r>
            <a:r>
              <a:rPr lang="en-US" dirty="0" smtClean="0"/>
              <a:t>uses 80MHz channels</a:t>
            </a:r>
          </a:p>
          <a:p>
            <a:r>
              <a:rPr lang="en-US" dirty="0" smtClean="0"/>
              <a:t>9 channel will have no overlapping STAs but uses 40MHz channels.</a:t>
            </a:r>
          </a:p>
          <a:p>
            <a:r>
              <a:rPr lang="en-US" dirty="0" smtClean="0"/>
              <a:t>In either case, DSC should show an improvement over legacy sensitivity and CCA threshold settings.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Well worthwhile simulating the two conditions with DSC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The Enterprise scenario uses four 80MHz channels.  </a:t>
            </a:r>
          </a:p>
          <a:p>
            <a:pPr eaLnBrk="1" hangingPunct="1">
              <a:defRPr/>
            </a:pPr>
            <a:r>
              <a:rPr lang="en-US" sz="1800" dirty="0" smtClean="0"/>
              <a:t>Estimating the relative signal strengths between the APs, APs and STAs and STAs can indicate if DSC can improve the throughput.  This is examined. </a:t>
            </a:r>
          </a:p>
          <a:p>
            <a:pPr eaLnBrk="1" hangingPunct="1">
              <a:defRPr/>
            </a:pPr>
            <a:r>
              <a:rPr lang="en-US" sz="1800" dirty="0" smtClean="0"/>
              <a:t>Similarly, 9 channel re-use is examined.</a:t>
            </a:r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Topography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96" y="1295401"/>
            <a:ext cx="6448160" cy="52651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5200" y="3962400"/>
            <a:ext cx="591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185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38" y="1828800"/>
            <a:ext cx="8548324" cy="357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3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4 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02" y="1752600"/>
            <a:ext cx="7826972" cy="394863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44988" y="5181600"/>
            <a:ext cx="2920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 AP to AP  -64dBm</a:t>
            </a:r>
          </a:p>
          <a:p>
            <a:r>
              <a:rPr lang="en-US" sz="1600" dirty="0" smtClean="0"/>
              <a:t>Furthest STA to AP -48dBm</a:t>
            </a:r>
          </a:p>
          <a:p>
            <a:r>
              <a:rPr lang="en-US" sz="1600" dirty="0" smtClean="0"/>
              <a:t>Worse case SNIR at AP is 16dB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627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4 Channels with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786101" cy="43474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86200" y="5597460"/>
            <a:ext cx="2973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But SNIR reduced for furthest STAs</a:t>
            </a:r>
          </a:p>
          <a:p>
            <a:r>
              <a:rPr lang="en-US" sz="1400" dirty="0" smtClean="0"/>
              <a:t>~45%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223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9 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1024"/>
            <a:ext cx="7242686" cy="4995071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57200" y="4648200"/>
            <a:ext cx="762000" cy="609600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1099520" y="5191898"/>
            <a:ext cx="1491280" cy="3836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2819400" y="5334000"/>
            <a:ext cx="685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1230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Channel Re-Use</a:t>
            </a:r>
          </a:p>
          <a:p>
            <a:pPr lvl="1"/>
            <a:r>
              <a:rPr lang="en-US" dirty="0" smtClean="0"/>
              <a:t>All APs and ALL STAs on same channel are overlapping.</a:t>
            </a:r>
          </a:p>
          <a:p>
            <a:pPr lvl="1"/>
            <a:r>
              <a:rPr lang="en-US" dirty="0" smtClean="0"/>
              <a:t>With DSC </a:t>
            </a:r>
            <a:r>
              <a:rPr lang="en-US" dirty="0" smtClean="0"/>
              <a:t>about </a:t>
            </a:r>
            <a:r>
              <a:rPr lang="en-US" dirty="0" smtClean="0"/>
              <a:t>30% of STAs </a:t>
            </a:r>
            <a:r>
              <a:rPr lang="en-US" dirty="0" smtClean="0"/>
              <a:t>overlap, and AP SNIR is low for signals from ~45% of STAs</a:t>
            </a:r>
          </a:p>
          <a:p>
            <a:pPr lvl="1"/>
            <a:r>
              <a:rPr lang="en-US" dirty="0" smtClean="0"/>
              <a:t>What is the throughput difference? </a:t>
            </a:r>
            <a:endParaRPr lang="en-US" dirty="0"/>
          </a:p>
          <a:p>
            <a:r>
              <a:rPr lang="en-US" dirty="0" smtClean="0"/>
              <a:t>9 Channel Re-Use</a:t>
            </a:r>
          </a:p>
          <a:p>
            <a:pPr lvl="1"/>
            <a:r>
              <a:rPr lang="en-US" dirty="0"/>
              <a:t>All APs and ALL STAs on same channel are overlapping.</a:t>
            </a:r>
          </a:p>
          <a:p>
            <a:pPr lvl="1"/>
            <a:r>
              <a:rPr lang="en-US" b="1" dirty="0"/>
              <a:t>With DSC APs do not overlap </a:t>
            </a:r>
            <a:r>
              <a:rPr lang="en-US" b="1" dirty="0" smtClean="0"/>
              <a:t>STAs do not </a:t>
            </a:r>
            <a:r>
              <a:rPr lang="en-US" b="1" dirty="0" smtClean="0"/>
              <a:t>overlap</a:t>
            </a:r>
          </a:p>
          <a:p>
            <a:pPr lvl="1"/>
            <a:r>
              <a:rPr lang="en-US" dirty="0" smtClean="0"/>
              <a:t>What is throughput difference compared to 4 channel and 9 channel?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Throughput must be improved if DSC is employed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DSC is Dynamic </a:t>
            </a:r>
            <a:r>
              <a:rPr lang="en-US" i="1" u="sng" dirty="0" smtClean="0"/>
              <a:t>Sensitivity</a:t>
            </a:r>
            <a:r>
              <a:rPr lang="en-US" dirty="0" smtClean="0"/>
              <a:t> Control</a:t>
            </a:r>
          </a:p>
          <a:p>
            <a:r>
              <a:rPr lang="en-US" dirty="0" smtClean="0"/>
              <a:t>If just setting CCA Threshold, then any signal over threshold (-90dBm) must be </a:t>
            </a:r>
          </a:p>
          <a:p>
            <a:pPr lvl="1"/>
            <a:r>
              <a:rPr lang="en-US" dirty="0" smtClean="0"/>
              <a:t>received, </a:t>
            </a:r>
          </a:p>
          <a:p>
            <a:pPr lvl="1"/>
            <a:r>
              <a:rPr lang="en-US" dirty="0" smtClean="0"/>
              <a:t>looked at, and then </a:t>
            </a:r>
          </a:p>
          <a:p>
            <a:pPr lvl="1"/>
            <a:r>
              <a:rPr lang="en-US" dirty="0" smtClean="0"/>
              <a:t>only if determined not for me, AND energy &lt;-82dBm is packet dropped</a:t>
            </a:r>
          </a:p>
          <a:p>
            <a:pPr lvl="1"/>
            <a:r>
              <a:rPr lang="en-US" dirty="0" smtClean="0"/>
              <a:t>Time is wasted</a:t>
            </a:r>
          </a:p>
          <a:p>
            <a:r>
              <a:rPr lang="en-US" dirty="0" smtClean="0"/>
              <a:t>DSC sets the RX Sensitivity</a:t>
            </a:r>
          </a:p>
          <a:p>
            <a:pPr lvl="1"/>
            <a:r>
              <a:rPr lang="en-US" dirty="0" smtClean="0"/>
              <a:t>If received signal below the DSC setting, it is simply not seen.</a:t>
            </a:r>
          </a:p>
          <a:p>
            <a:pPr lvl="1"/>
            <a:r>
              <a:rPr lang="en-US" dirty="0" smtClean="0"/>
              <a:t>No time wasted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when simulating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438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78191</TotalTime>
  <Words>438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Default Design</vt:lpstr>
      <vt:lpstr>Document</vt:lpstr>
      <vt:lpstr>TG ax Enterprise Scenario and DSC</vt:lpstr>
      <vt:lpstr>Background</vt:lpstr>
      <vt:lpstr>Topography</vt:lpstr>
      <vt:lpstr>4 Channel re-use</vt:lpstr>
      <vt:lpstr>4 Channel Re-use</vt:lpstr>
      <vt:lpstr>4 Channels with DSC</vt:lpstr>
      <vt:lpstr>9 Channel Re-Use</vt:lpstr>
      <vt:lpstr>Summary </vt:lpstr>
      <vt:lpstr>Point when simulating DSC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1497</cp:revision>
  <cp:lastPrinted>1998-02-10T13:28:06Z</cp:lastPrinted>
  <dcterms:created xsi:type="dcterms:W3CDTF">1998-02-10T13:07:52Z</dcterms:created>
  <dcterms:modified xsi:type="dcterms:W3CDTF">2015-05-05T12:15:24Z</dcterms:modified>
</cp:coreProperties>
</file>