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7" r:id="rId3"/>
    <p:sldId id="318" r:id="rId4"/>
    <p:sldId id="320" r:id="rId5"/>
    <p:sldId id="321" r:id="rId6"/>
    <p:sldId id="319" r:id="rId7"/>
    <p:sldId id="322" r:id="rId8"/>
    <p:sldId id="323" r:id="rId9"/>
    <p:sldId id="324" r:id="rId10"/>
    <p:sldId id="325" r:id="rId11"/>
    <p:sldId id="326" r:id="rId12"/>
    <p:sldId id="327" r:id="rId13"/>
    <p:sldId id="328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78" d="100"/>
          <a:sy n="78" d="100"/>
        </p:scale>
        <p:origin x="14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802.11-15/0543r0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 Scenarios</a:t>
            </a:r>
            <a:br>
              <a:rPr lang="en-US" dirty="0" smtClean="0"/>
            </a:br>
            <a:r>
              <a:rPr lang="en-US" dirty="0" smtClean="0"/>
              <a:t>Proposed additions for frequency re-use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87162"/>
            <a:ext cx="7772400" cy="389238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Add Figure 7a to cover case for frequency reuse 7.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62200" y="1752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698355"/>
              </p:ext>
            </p:extLst>
          </p:nvPr>
        </p:nvGraphicFramePr>
        <p:xfrm>
          <a:off x="2895600" y="1752601"/>
          <a:ext cx="2752725" cy="3071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Visio" r:id="rId3" imgW="5086333" imgH="5667300" progId="Visio.Drawing.15">
                  <p:embed/>
                </p:oleObj>
              </mc:Choice>
              <mc:Fallback>
                <p:oleObj name="Visio" r:id="rId3" imgW="5086333" imgH="566730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752601"/>
                        <a:ext cx="2752725" cy="3071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03457" y="4824483"/>
            <a:ext cx="66132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Figure 7a – Layout of BSSs channel allocations in case of 7 channel reuse.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00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099750"/>
            <a:ext cx="7772400" cy="530104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Add Reuse 7 and wall loss</a:t>
            </a:r>
            <a:r>
              <a:rPr lang="en-US" sz="1200" u="sng" dirty="0"/>
              <a:t>.  With 10m cell radius and a topology of 180m across the assumption of no obstruction losses is not realistic.  It is proposed to add a simple wall loss for each cell wall.</a:t>
            </a:r>
          </a:p>
          <a:p>
            <a:pPr marL="0" indent="0">
              <a:buNone/>
            </a:pPr>
            <a:r>
              <a:rPr lang="en-US" sz="1200" dirty="0" smtClean="0"/>
              <a:t>ADD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STAs are placed randomly (uniform distribution) within the 61 cell area that covers the reuse 7 pattern in Figure 7a.  STA identifies which (of the 61) APs from which it receives the highest power (based on distance-based </a:t>
            </a:r>
            <a:r>
              <a:rPr lang="en-US" sz="1200" dirty="0" err="1">
                <a:solidFill>
                  <a:srgbClr val="FF0000"/>
                </a:solidFill>
              </a:rPr>
              <a:t>pathloss</a:t>
            </a:r>
            <a:r>
              <a:rPr lang="en-US" sz="1200" dirty="0">
                <a:solidFill>
                  <a:srgbClr val="FF0000"/>
                </a:solidFill>
              </a:rPr>
              <a:t> and shadowing).  If the corresponding AP does not yet have N1 STAs associated to it, then STA associates to it; else STA is removed from the simulation.  This process is repeated until each of the co-channel APs has exactly N1 STAs associated to it.</a:t>
            </a:r>
          </a:p>
          <a:p>
            <a:pPr marL="0" indent="0">
              <a:buNone/>
            </a:pPr>
            <a:r>
              <a:rPr lang="en-US" sz="1200" dirty="0" smtClean="0"/>
              <a:t>Channel </a:t>
            </a:r>
            <a:r>
              <a:rPr lang="en-US" sz="1200" dirty="0"/>
              <a:t>Model</a:t>
            </a:r>
          </a:p>
          <a:p>
            <a:pPr marL="0" indent="0">
              <a:buNone/>
            </a:pPr>
            <a:r>
              <a:rPr lang="en-US" sz="1200" dirty="0"/>
              <a:t>PL(d) = 40.05 + 20*log10(fc/2.4) + 20*log10(min(d,10)) + (d&gt;10) * 35*log10(d/10) </a:t>
            </a:r>
            <a:r>
              <a:rPr lang="en-US" sz="1200" dirty="0">
                <a:solidFill>
                  <a:srgbClr val="FF0000"/>
                </a:solidFill>
              </a:rPr>
              <a:t>+ 7*W</a:t>
            </a:r>
          </a:p>
          <a:p>
            <a:pPr marL="0" lvl="0" indent="0">
              <a:buNone/>
            </a:pPr>
            <a:r>
              <a:rPr lang="en-US" sz="1200" dirty="0"/>
              <a:t>d = max(3D-distance [m], 1)</a:t>
            </a:r>
          </a:p>
          <a:p>
            <a:pPr marL="0" lvl="0" indent="0">
              <a:buNone/>
            </a:pPr>
            <a:r>
              <a:rPr lang="en-US" sz="1200" dirty="0"/>
              <a:t>fc = frequency [GHz]</a:t>
            </a:r>
          </a:p>
          <a:p>
            <a:pPr marL="0" lv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W = number of cell walls traversed</a:t>
            </a:r>
          </a:p>
          <a:p>
            <a:pPr marL="0" indent="0">
              <a:buNone/>
            </a:pPr>
            <a:r>
              <a:rPr lang="en-US" sz="1200" dirty="0"/>
              <a:t> 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Primary </a:t>
            </a:r>
            <a:r>
              <a:rPr lang="en-US" sz="1200" dirty="0"/>
              <a:t>Channels</a:t>
            </a:r>
          </a:p>
          <a:p>
            <a:pPr marL="0" indent="0">
              <a:buNone/>
            </a:pPr>
            <a:r>
              <a:rPr lang="en-US" sz="1200" dirty="0"/>
              <a:t>5GHz: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A- </a:t>
            </a:r>
            <a:r>
              <a:rPr lang="en-US" sz="1200" dirty="0"/>
              <a:t>80 MHz BSS </a:t>
            </a:r>
          </a:p>
          <a:p>
            <a:pPr marL="0" indent="0">
              <a:buNone/>
            </a:pPr>
            <a:r>
              <a:rPr lang="en-US" sz="1200" dirty="0"/>
              <a:t>[Reuse 3] or reuse 1</a:t>
            </a:r>
          </a:p>
          <a:p>
            <a:pPr marL="0" indent="0">
              <a:buNone/>
            </a:pPr>
            <a:r>
              <a:rPr lang="en-US" sz="1200" dirty="0"/>
              <a:t>Per each 80MHz use same primary channel across BSSs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B- 40 MHz BSS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Reuse 7 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>Per each 40MHz use same primary channel across BSSs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36373"/>
            <a:ext cx="7772400" cy="457200"/>
          </a:xfrm>
        </p:spPr>
        <p:txBody>
          <a:bodyPr/>
          <a:lstStyle/>
          <a:p>
            <a:r>
              <a:rPr lang="en-US" dirty="0"/>
              <a:t>Indoor Small </a:t>
            </a:r>
            <a:r>
              <a:rPr lang="en-US" dirty="0" smtClean="0"/>
              <a:t>Scenario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1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Outdoor Large BSS Scenario</a:t>
            </a:r>
          </a:p>
          <a:p>
            <a:pPr marL="0" indent="0">
              <a:buNone/>
            </a:pPr>
            <a:r>
              <a:rPr lang="en-US" sz="1800" dirty="0"/>
              <a:t>Center Frequency, BW and primary channels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Delete: Frequency reuse 1 is used.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5GHz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A-</a:t>
            </a:r>
            <a:r>
              <a:rPr lang="en-US" sz="1800" dirty="0"/>
              <a:t> All BSSs are using the same 80MHz channel</a:t>
            </a:r>
          </a:p>
          <a:p>
            <a:pPr marL="0" indent="0">
              <a:buNone/>
            </a:pPr>
            <a:r>
              <a:rPr lang="en-US" sz="1800" dirty="0"/>
              <a:t>[Same Primary channel]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B- BSSs use 40MHz channels with reuse 7 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2.4GHz</a:t>
            </a:r>
          </a:p>
          <a:p>
            <a:pPr marL="0" indent="0">
              <a:buNone/>
            </a:pPr>
            <a:r>
              <a:rPr lang="en-US" sz="1800" dirty="0"/>
              <a:t>All BSSs are 20MHz BSS on same channel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Outdoor Large BSS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32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proposed text for frequency re-use be added to the Simulation </a:t>
            </a:r>
            <a:r>
              <a:rPr lang="en-US" dirty="0"/>
              <a:t>Document </a:t>
            </a:r>
            <a:r>
              <a:rPr lang="en-US" dirty="0" smtClean="0"/>
              <a:t>14/980?</a:t>
            </a:r>
          </a:p>
          <a:p>
            <a:endParaRPr lang="en-US" dirty="0"/>
          </a:p>
          <a:p>
            <a:r>
              <a:rPr lang="en-US" dirty="0" smtClean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8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Present scenario details do not include channel allocations that allow frequency re-use technologies to be fully evaluated</a:t>
            </a:r>
          </a:p>
          <a:p>
            <a:pPr eaLnBrk="1" hangingPunct="1">
              <a:defRPr/>
            </a:pPr>
            <a:r>
              <a:rPr lang="en-US" sz="1800" dirty="0" smtClean="0"/>
              <a:t>This presentation and accompanying document 15/yyyyr0 propose </a:t>
            </a:r>
            <a:r>
              <a:rPr lang="en-US" sz="1800" dirty="0"/>
              <a:t>changes to document 14/980 to add to the scenarios such that DSC and related technologies that attempt to improve frequency reuse can be better simulated and evaluated.</a:t>
            </a:r>
            <a:endParaRPr lang="en-US" sz="1800" dirty="0" smtClean="0"/>
          </a:p>
          <a:p>
            <a:pPr lvl="1" eaLnBrk="1" hangingPunct="1">
              <a:defRPr/>
            </a:pP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DSC and related technology is perceived to increase the channel reuse across an area and hence increase the total throughput of that area.  </a:t>
            </a:r>
            <a:endParaRPr lang="en-US" sz="2000" dirty="0"/>
          </a:p>
          <a:p>
            <a:r>
              <a:rPr lang="en-US" dirty="0"/>
              <a:t>Hence, some of the factors that are important are:</a:t>
            </a:r>
            <a:endParaRPr lang="en-US" sz="2000" dirty="0"/>
          </a:p>
          <a:p>
            <a:pPr lvl="1"/>
            <a:r>
              <a:rPr lang="en-US" dirty="0"/>
              <a:t>The area size </a:t>
            </a:r>
            <a:endParaRPr lang="en-US" sz="1600" dirty="0"/>
          </a:p>
          <a:p>
            <a:pPr lvl="2"/>
            <a:r>
              <a:rPr lang="en-US" dirty="0"/>
              <a:t>The more possibility of channel reuse </a:t>
            </a:r>
            <a:endParaRPr lang="en-US" sz="1600" dirty="0"/>
          </a:p>
          <a:p>
            <a:pPr lvl="1"/>
            <a:r>
              <a:rPr lang="en-US" dirty="0"/>
              <a:t>The number of available channels</a:t>
            </a:r>
            <a:endParaRPr lang="en-US" sz="1600" dirty="0"/>
          </a:p>
          <a:p>
            <a:pPr lvl="2"/>
            <a:r>
              <a:rPr lang="en-US" dirty="0" smtClean="0"/>
              <a:t>Allocated in managed networks</a:t>
            </a:r>
          </a:p>
          <a:p>
            <a:pPr lvl="2"/>
            <a:r>
              <a:rPr lang="en-US" dirty="0" smtClean="0"/>
              <a:t>Random </a:t>
            </a:r>
            <a:r>
              <a:rPr lang="en-US" dirty="0"/>
              <a:t>selection or intelligent </a:t>
            </a:r>
            <a:r>
              <a:rPr lang="en-US" dirty="0" smtClean="0"/>
              <a:t>selection in unmanaged networks</a:t>
            </a:r>
            <a:endParaRPr lang="en-US" sz="1600" dirty="0"/>
          </a:p>
          <a:p>
            <a:pPr lvl="1"/>
            <a:r>
              <a:rPr lang="en-US" dirty="0" smtClean="0"/>
              <a:t>20, 40MHz</a:t>
            </a:r>
            <a:r>
              <a:rPr lang="en-US" dirty="0"/>
              <a:t>, 80MHz. </a:t>
            </a:r>
            <a:endParaRPr lang="en-US" dirty="0" smtClean="0"/>
          </a:p>
          <a:p>
            <a:pPr lvl="2"/>
            <a:r>
              <a:rPr lang="en-US" dirty="0" smtClean="0"/>
              <a:t>Adaption and sharing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Re-use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10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Channel  Allocations – 5GHz 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581775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2" name="TextBox 6"/>
          <p:cNvSpPr txBox="1">
            <a:spLocks noChangeArrowheads="1"/>
          </p:cNvSpPr>
          <p:nvPr/>
        </p:nvSpPr>
        <p:spPr bwMode="auto">
          <a:xfrm>
            <a:off x="7315200" y="3429000"/>
            <a:ext cx="94769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900" dirty="0" err="1"/>
              <a:t>Ref:Wikipedia</a:t>
            </a:r>
            <a:endParaRPr lang="en-US" altLang="en-US" sz="900" dirty="0"/>
          </a:p>
        </p:txBody>
      </p:sp>
      <p:sp>
        <p:nvSpPr>
          <p:cNvPr id="2" name="TextBox 1"/>
          <p:cNvSpPr txBox="1"/>
          <p:nvPr/>
        </p:nvSpPr>
        <p:spPr>
          <a:xfrm>
            <a:off x="1677921" y="5410200"/>
            <a:ext cx="5629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Frequency re-use schemes such as DSC can take advantage of 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the use of multiple channels. 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0047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68129"/>
          </a:xfrm>
        </p:spPr>
        <p:txBody>
          <a:bodyPr/>
          <a:lstStyle/>
          <a:p>
            <a:pPr algn="l"/>
            <a:r>
              <a:rPr lang="en-US" dirty="0"/>
              <a:t>Apartment </a:t>
            </a:r>
            <a:r>
              <a:rPr lang="en-US" dirty="0" smtClean="0"/>
              <a:t>Sharing – 14/0328r2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562887" y="6475413"/>
            <a:ext cx="981038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6326418" cy="165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6" y="3496413"/>
            <a:ext cx="5995086" cy="158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2014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769428"/>
            <a:ext cx="1904999" cy="22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44013"/>
            <a:ext cx="2667000" cy="173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0173" y="5486400"/>
            <a:ext cx="809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Potential reduced OBSS with DSC BUT does require availability of channels 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7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265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0070C0"/>
                </a:solidFill>
              </a:rPr>
              <a:t>Residential Scenario</a:t>
            </a:r>
          </a:p>
          <a:p>
            <a:pPr marL="0" indent="0">
              <a:buNone/>
            </a:pPr>
            <a:r>
              <a:rPr lang="en-US" sz="1800" dirty="0"/>
              <a:t>Operating channel: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Proposed Text Changes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A - </a:t>
            </a:r>
            <a:r>
              <a:rPr lang="en-US" sz="1800" dirty="0"/>
              <a:t>2.4GHz: random assignment of 3 20MHz non-overlapping channels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B -</a:t>
            </a:r>
            <a:r>
              <a:rPr lang="en-US" sz="1800" dirty="0"/>
              <a:t> 5GHz: random assignment of [3], 5, 80MHz non-overlapping channels, with random selection of primary channel per operating channel. 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C - 5GHz: random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D - 5GHz: intelligent assignment of 10, 40 MHz non-overlapping channels, with random selection of primary channel per operating channel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Note: Intelligent selection entails looking for free channel then only if </a:t>
            </a:r>
            <a:r>
              <a:rPr lang="en-US" sz="1800" dirty="0" smtClean="0">
                <a:solidFill>
                  <a:srgbClr val="FF0000"/>
                </a:solidFill>
              </a:rPr>
              <a:t>no free channel </a:t>
            </a:r>
            <a:r>
              <a:rPr lang="en-US" sz="1800" dirty="0">
                <a:solidFill>
                  <a:srgbClr val="FF0000"/>
                </a:solidFill>
              </a:rPr>
              <a:t>available, select one already in use. 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Edits for Residential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1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077327"/>
              </p:ext>
            </p:extLst>
          </p:nvPr>
        </p:nvGraphicFramePr>
        <p:xfrm>
          <a:off x="990600" y="2438400"/>
          <a:ext cx="2984500" cy="817690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90600" y="1818503"/>
            <a:ext cx="237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Four 80MHz channels</a:t>
            </a:r>
            <a:endParaRPr lang="en-US" sz="1800" dirty="0"/>
          </a:p>
        </p:txBody>
      </p:sp>
      <p:sp>
        <p:nvSpPr>
          <p:cNvPr id="10" name="Oval 9"/>
          <p:cNvSpPr/>
          <p:nvPr/>
        </p:nvSpPr>
        <p:spPr bwMode="auto">
          <a:xfrm>
            <a:off x="24384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676400" y="261070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124200" y="2590800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445608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669192" y="3041126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173507" y="3010241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1000" y="2615514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4-6 overlaps</a:t>
            </a:r>
          </a:p>
          <a:p>
            <a:r>
              <a:rPr lang="en-US" sz="1800" dirty="0"/>
              <a:t>Is this better with DSC</a:t>
            </a:r>
            <a:r>
              <a:rPr lang="en-US" sz="1800" dirty="0" smtClean="0"/>
              <a:t>?</a:t>
            </a:r>
            <a:endParaRPr lang="en-US" sz="18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941874"/>
              </p:ext>
            </p:extLst>
          </p:nvPr>
        </p:nvGraphicFramePr>
        <p:xfrm>
          <a:off x="953358" y="4134706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874229" y="3718006"/>
            <a:ext cx="235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Nine 40MHz </a:t>
            </a:r>
            <a:r>
              <a:rPr lang="en-US" sz="1800" dirty="0"/>
              <a:t>channels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4154959" y="4267200"/>
            <a:ext cx="2552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Potential OBSS reduced</a:t>
            </a:r>
          </a:p>
          <a:p>
            <a:r>
              <a:rPr lang="en-US" sz="1800" dirty="0" smtClean="0"/>
              <a:t>Is this better with DSC?</a:t>
            </a:r>
            <a:endParaRPr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2050192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124200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859693" y="4307018"/>
            <a:ext cx="381000" cy="3048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0" marR="0" indent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Scenario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Channel allocation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Proposed Text Changes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5GHz: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-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Four 80 MHz channels (Ch1, Ch2, Ch3, Ch4) 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channel distribution can be: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Ch1: BSS 4k-3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Ch2: BSS 4k-2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Ch3: BSS 4k-1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Ch4: BSS 4k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k=1~8, is the office index.</a:t>
            </a:r>
            <a:endParaRPr lang="en-US" sz="105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 - Nine 40MHz channels arranged across the 8 Offices as shown below: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Enterprise </a:t>
            </a:r>
            <a:r>
              <a:rPr lang="en-US" dirty="0" smtClean="0">
                <a:solidFill>
                  <a:srgbClr val="365F91"/>
                </a:solidFill>
                <a:latin typeface="Cambria" panose="02040503050406030204" pitchFamily="18" charset="0"/>
                <a:ea typeface="MS Gothic" panose="020B0609070205080204" pitchFamily="49" charset="-128"/>
                <a:cs typeface="Times New Roman" panose="02020603050405020304" pitchFamily="18" charset="0"/>
              </a:rPr>
              <a:t>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648615"/>
              </p:ext>
            </p:extLst>
          </p:nvPr>
        </p:nvGraphicFramePr>
        <p:xfrm>
          <a:off x="1066800" y="4953000"/>
          <a:ext cx="2984500" cy="841248"/>
        </p:xfrm>
        <a:graphic>
          <a:graphicData uri="http://schemas.openxmlformats.org/drawingml/2006/table">
            <a:tbl>
              <a:tblPr firstRow="1" firstCol="1" bandRow="1"/>
              <a:tblGrid>
                <a:gridCol w="406400"/>
                <a:gridCol w="368300"/>
                <a:gridCol w="381000"/>
                <a:gridCol w="355600"/>
                <a:gridCol w="368300"/>
                <a:gridCol w="342900"/>
                <a:gridCol w="381000"/>
                <a:gridCol w="381000"/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037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96415"/>
            <a:ext cx="7772400" cy="609600"/>
          </a:xfrm>
        </p:spPr>
        <p:txBody>
          <a:bodyPr/>
          <a:lstStyle/>
          <a:p>
            <a:r>
              <a:rPr lang="en-US" dirty="0" smtClean="0"/>
              <a:t>Indoor Small Scenario – 13/1290r1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27840"/>
            <a:ext cx="4495800" cy="348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644481"/>
            <a:ext cx="4214628" cy="34840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3400" y="5210088"/>
            <a:ext cx="3239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Use of 7 channel re-use pattern</a:t>
            </a:r>
          </a:p>
          <a:p>
            <a:r>
              <a:rPr lang="en-US" sz="1800" dirty="0" smtClean="0"/>
              <a:t>Showed potential for area gain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>
            <a:off x="5427002" y="2207067"/>
            <a:ext cx="2809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DSC and 7 channel re-use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44435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78000</TotalTime>
  <Words>863</Words>
  <Application>Microsoft Office PowerPoint</Application>
  <PresentationFormat>On-screen Show (4:3)</PresentationFormat>
  <Paragraphs>230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Gothic</vt:lpstr>
      <vt:lpstr>Arial</vt:lpstr>
      <vt:lpstr>Calibri</vt:lpstr>
      <vt:lpstr>Cambria</vt:lpstr>
      <vt:lpstr>Times New Roman</vt:lpstr>
      <vt:lpstr>Default Design</vt:lpstr>
      <vt:lpstr>Microsoft Word 97 - 2003 Document</vt:lpstr>
      <vt:lpstr>Microsoft Visio Drawing</vt:lpstr>
      <vt:lpstr>TG ax Scenarios Proposed additions for frequency re-use</vt:lpstr>
      <vt:lpstr>Background</vt:lpstr>
      <vt:lpstr>Channel Re-use</vt:lpstr>
      <vt:lpstr>Channel  Allocations – 5GHz </vt:lpstr>
      <vt:lpstr>Apartment Sharing – 14/0328r2</vt:lpstr>
      <vt:lpstr>Proposed Edits for Residential Scenario</vt:lpstr>
      <vt:lpstr>Enterprise Scenario</vt:lpstr>
      <vt:lpstr>Enterprise Scenario</vt:lpstr>
      <vt:lpstr>Indoor Small Scenario – 13/1290r1</vt:lpstr>
      <vt:lpstr>Indoor Small Scenario</vt:lpstr>
      <vt:lpstr>Indoor Small Scenario </vt:lpstr>
      <vt:lpstr>Outdoor Large BSS scenario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Graham Smith</cp:lastModifiedBy>
  <cp:revision>1485</cp:revision>
  <cp:lastPrinted>1998-02-10T13:28:06Z</cp:lastPrinted>
  <dcterms:created xsi:type="dcterms:W3CDTF">1998-02-10T13:07:52Z</dcterms:created>
  <dcterms:modified xsi:type="dcterms:W3CDTF">2015-05-04T13:22:16Z</dcterms:modified>
</cp:coreProperties>
</file>