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303" r:id="rId3"/>
    <p:sldId id="351" r:id="rId4"/>
    <p:sldId id="356" r:id="rId5"/>
    <p:sldId id="352" r:id="rId6"/>
    <p:sldId id="355" r:id="rId7"/>
    <p:sldId id="33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0" autoAdjust="0"/>
    <p:restoredTop sz="98157" autoAdjust="0"/>
  </p:normalViewPr>
  <p:slideViewPr>
    <p:cSldViewPr>
      <p:cViewPr>
        <p:scale>
          <a:sx n="70" d="100"/>
          <a:sy n="70" d="100"/>
        </p:scale>
        <p:origin x="-2652" y="-72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802.11-15/0541r2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ddrgal@gmail.com" TargetMode="External"/><Relationship Id="rId18" Type="http://schemas.openxmlformats.org/officeDocument/2006/relationships/hyperlink" Target="mailto:pecclesi@cisco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nfinn@cisco.com" TargetMode="External"/><Relationship Id="rId17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carlos.cordeiro@inte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alex.ashley@hotmail.co.uk" TargetMode="External"/><Relationship Id="rId10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edwardau@marvell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(May ‘15)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2015-05-03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dirty="0" smtClean="0">
                <a:hlinkClick r:id="rId4"/>
              </a:rPr>
              <a:t>edwardau@marvell.com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1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12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3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 </a:t>
            </a:r>
            <a:endParaRPr lang="en-US" sz="1600" b="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5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4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6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7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8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</a:t>
            </a:r>
            <a:r>
              <a:rPr lang="en-GB" dirty="0" smtClean="0"/>
              <a:t>11-09-1034-</a:t>
            </a:r>
            <a:r>
              <a:rPr lang="en-GB" dirty="0" smtClean="0">
                <a:solidFill>
                  <a:srgbClr val="FF0000"/>
                </a:solidFill>
              </a:rPr>
              <a:t>11</a:t>
            </a:r>
            <a:r>
              <a:rPr lang="en-GB" dirty="0" smtClean="0"/>
              <a:t>-0000-wg11-style-guide.doc</a:t>
            </a:r>
            <a:endParaRPr lang="en-GB" dirty="0" smtClean="0"/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smtClean="0">
                <a:solidFill>
                  <a:srgbClr val="FF0000"/>
                </a:solidFill>
              </a:rPr>
              <a:t>615r6</a:t>
            </a:r>
            <a:r>
              <a:rPr lang="en-US" sz="1600" dirty="0" smtClean="0"/>
              <a:t>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smtClean="0"/>
              <a:t>P802.11aa D5.0 went through Working Group Mandatory Editorial Coordination before July 2011</a:t>
            </a:r>
          </a:p>
          <a:p>
            <a:r>
              <a:rPr lang="en-US" sz="1600" dirty="0" smtClean="0"/>
              <a:t>P802.11ad D4.0 went through Working Group Mandatory Editorial Coordination before July 2011</a:t>
            </a:r>
          </a:p>
          <a:p>
            <a:r>
              <a:rPr lang="en-US" sz="1600" dirty="0" err="1" smtClean="0"/>
              <a:t>P802.11ae</a:t>
            </a:r>
            <a:r>
              <a:rPr lang="en-US" sz="1600" dirty="0" smtClean="0"/>
              <a:t> </a:t>
            </a:r>
            <a:r>
              <a:rPr lang="en-US" sz="1600" dirty="0" err="1" smtClean="0"/>
              <a:t>D4.0</a:t>
            </a:r>
            <a:r>
              <a:rPr lang="en-US" sz="1600" dirty="0" smtClean="0"/>
              <a:t> went through Working Group Mandatory Editorial Coordination before July 2011</a:t>
            </a:r>
          </a:p>
          <a:p>
            <a:r>
              <a:rPr lang="en-US" sz="1600" dirty="0" err="1" smtClean="0"/>
              <a:t>P802.11ac</a:t>
            </a:r>
            <a:r>
              <a:rPr lang="en-US" sz="1600" dirty="0" smtClean="0"/>
              <a:t> </a:t>
            </a:r>
            <a:r>
              <a:rPr lang="en-US" sz="1600" dirty="0" err="1" smtClean="0"/>
              <a:t>D4.0</a:t>
            </a:r>
            <a:r>
              <a:rPr lang="en-US" sz="1600" dirty="0" smtClean="0"/>
              <a:t> went through Working Group Mandatory Draft Review</a:t>
            </a:r>
            <a:r>
              <a:rPr lang="en-US" sz="1600" dirty="0"/>
              <a:t> </a:t>
            </a:r>
            <a:r>
              <a:rPr lang="en-US" sz="1600" dirty="0" smtClean="0"/>
              <a:t>before January 2013</a:t>
            </a:r>
          </a:p>
          <a:p>
            <a:r>
              <a:rPr lang="en-US" sz="1600" dirty="0" smtClean="0"/>
              <a:t>P802.11af D4.0 went through Working Group Mandatory Draft Review before May 18, 2013</a:t>
            </a:r>
          </a:p>
          <a:p>
            <a:r>
              <a:rPr lang="en-US" sz="1600" dirty="0" err="1" smtClean="0"/>
              <a:t>REVmc</a:t>
            </a:r>
            <a:r>
              <a:rPr lang="en-US" sz="1600" dirty="0" smtClean="0"/>
              <a:t> D3.0 went through MDR process </a:t>
            </a:r>
            <a:r>
              <a:rPr lang="en-US" sz="1600" dirty="0"/>
              <a:t>– </a:t>
            </a:r>
            <a:r>
              <a:rPr lang="en-US" sz="1600" dirty="0" smtClean="0"/>
              <a:t>802.11-14/781r11 dated Sept 19, 2014</a:t>
            </a:r>
          </a:p>
          <a:p>
            <a:r>
              <a:rPr lang="en-US" sz="1600" dirty="0" smtClean="0"/>
              <a:t>P802.11ah D4.0 went through MDR process – 802.11-15/247r3 dated Mar 12, 2015</a:t>
            </a:r>
          </a:p>
          <a:p>
            <a:r>
              <a:rPr lang="en-US" sz="1600" dirty="0" smtClean="0"/>
              <a:t>P802.11ai D4.0 went through MDR process – 802.11-15/248r3 dated Apr 9, 2015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</p:spTree>
    <p:extLst>
      <p:ext uri="{BB962C8B-B14F-4D97-AF65-F5344CB8AC3E}">
        <p14:creationId xmlns:p14="http://schemas.microsoft.com/office/powerpoint/2010/main" val="9283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90893"/>
              </p:ext>
            </p:extLst>
          </p:nvPr>
        </p:nvGraphicFramePr>
        <p:xfrm>
          <a:off x="914400" y="2398816"/>
          <a:ext cx="7772400" cy="31546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- 3640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- 581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2016***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2015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Nov 2014, Editors changed the running order and will revisit in November 2015,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335569"/>
              </p:ext>
            </p:extLst>
          </p:nvPr>
        </p:nvGraphicFramePr>
        <p:xfrm>
          <a:off x="457200" y="1371600"/>
          <a:ext cx="8077200" cy="330993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381000"/>
                <a:gridCol w="304800"/>
                <a:gridCol w="76200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Emily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May 2015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2015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701</Words>
  <Application>Microsoft Office PowerPoint</Application>
  <PresentationFormat>On-screen Show (4:3)</PresentationFormat>
  <Paragraphs>193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WG Editor’s Meeting (May ‘15)</vt:lpstr>
      <vt:lpstr>Volunteer Editor Contacts</vt:lpstr>
      <vt:lpstr>802.11 Style Guide</vt:lpstr>
      <vt:lpstr>MDR Status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2015-05-14T13:24:46Z</dcterms:modified>
</cp:coreProperties>
</file>