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63" r:id="rId21"/>
    <p:sldId id="335" r:id="rId22"/>
    <p:sldId id="356" r:id="rId23"/>
    <p:sldId id="357" r:id="rId24"/>
    <p:sldId id="33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p:scale>
          <a:sx n="70" d="100"/>
          <a:sy n="70" d="100"/>
        </p:scale>
        <p:origin x="-2652" y="-728"/>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May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May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May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May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May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May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May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May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May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May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May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May 2015</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May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802.11-15/0541r1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ddrgal@gmail.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carlos.cordeiro@inte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alex.ashley@hotmail.co.uk"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(May ‘15)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2015-05-03</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384"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May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a:t>
            </a:r>
            <a:r>
              <a:rPr lang="en-US" sz="1600" dirty="0" smtClean="0">
                <a:solidFill>
                  <a:srgbClr val="FF0000"/>
                </a:solidFill>
              </a:rPr>
              <a:t>615r6</a:t>
            </a:r>
            <a:r>
              <a:rPr lang="en-US" sz="1600" dirty="0" smtClean="0"/>
              <a:t> </a:t>
            </a:r>
            <a:r>
              <a:rPr lang="en-US" sz="1600" dirty="0" smtClean="0"/>
              <a:t>documents the process. MDR now in the 802.11 Operating Manual 802.11-14/0629r8. The process needs some change so the report is done after the editing is done. </a:t>
            </a:r>
          </a:p>
          <a:p>
            <a:r>
              <a:rPr lang="en-US" sz="1600" dirty="0" smtClean="0"/>
              <a:t>P802.11aa D5.0 went through Working Group Mandatory Editorial Coordination before July 2011</a:t>
            </a:r>
          </a:p>
          <a:p>
            <a:r>
              <a:rPr lang="en-US" sz="1600" dirty="0" smtClean="0"/>
              <a:t>P802.11ad D4.0 went through Working Group Mandatory Editorial Coordination before July 2011</a:t>
            </a:r>
          </a:p>
          <a:p>
            <a:r>
              <a:rPr lang="en-US" sz="1600" dirty="0" err="1" smtClean="0"/>
              <a:t>P802.11ae</a:t>
            </a:r>
            <a:r>
              <a:rPr lang="en-US" sz="1600" dirty="0" smtClean="0"/>
              <a:t> </a:t>
            </a:r>
            <a:r>
              <a:rPr lang="en-US" sz="1600" dirty="0" err="1" smtClean="0"/>
              <a:t>D4.0</a:t>
            </a:r>
            <a:r>
              <a:rPr lang="en-US" sz="1600" dirty="0" smtClean="0"/>
              <a:t> went through Working Group Mandatory Editorial Coordination before July 2011</a:t>
            </a:r>
          </a:p>
          <a:p>
            <a:r>
              <a:rPr lang="en-US" sz="1600" dirty="0" err="1" smtClean="0"/>
              <a:t>P802.11ac</a:t>
            </a:r>
            <a:r>
              <a:rPr lang="en-US" sz="1600" dirty="0" smtClean="0"/>
              <a:t> </a:t>
            </a:r>
            <a:r>
              <a:rPr lang="en-US" sz="1600" dirty="0" err="1" smtClean="0"/>
              <a:t>D4.0</a:t>
            </a:r>
            <a:r>
              <a:rPr lang="en-US" sz="1600" dirty="0" smtClean="0"/>
              <a:t> went through Working Group Mandatory Draft Review</a:t>
            </a:r>
            <a:r>
              <a:rPr lang="en-US" sz="1600" dirty="0"/>
              <a:t> </a:t>
            </a:r>
            <a:r>
              <a:rPr lang="en-US" sz="1600" dirty="0" smtClean="0"/>
              <a:t>before January 2013</a:t>
            </a:r>
          </a:p>
          <a:p>
            <a:r>
              <a:rPr lang="en-US" sz="1600" dirty="0" smtClean="0"/>
              <a:t>P802.11af D4.0 went through Working Group Mandatory Draft Review before May 18, 2013</a:t>
            </a:r>
          </a:p>
          <a:p>
            <a:r>
              <a:rPr lang="en-US" sz="1600" dirty="0" err="1" smtClean="0"/>
              <a:t>REVmc</a:t>
            </a:r>
            <a:r>
              <a:rPr lang="en-US" sz="1600" dirty="0" smtClean="0"/>
              <a:t> D3.0 went through MDR process </a:t>
            </a:r>
            <a:r>
              <a:rPr lang="en-US" sz="1600" dirty="0"/>
              <a:t>– </a:t>
            </a:r>
            <a:r>
              <a:rPr lang="en-US" sz="1600" dirty="0" smtClean="0"/>
              <a:t>802.11-14/781r11 dated Sept 19, 2014</a:t>
            </a:r>
          </a:p>
          <a:p>
            <a:r>
              <a:rPr lang="en-US" sz="1600" dirty="0" smtClean="0"/>
              <a:t>P802.11ah D4.0 went through MDR process – 802.11-15/247r3 dated Mar 12, 2015</a:t>
            </a:r>
          </a:p>
          <a:p>
            <a:r>
              <a:rPr lang="en-US" sz="1600" dirty="0" smtClean="0"/>
              <a:t>P802.11ai D4.0 went through MDR process – 802.11-15/248r3 dated Apr 9, 2015</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a:t>
            </a:r>
            <a:r>
              <a:rPr lang="en-GB" dirty="0" smtClean="0"/>
              <a:t>11-09-1034-</a:t>
            </a:r>
            <a:r>
              <a:rPr lang="en-GB" dirty="0" smtClean="0">
                <a:solidFill>
                  <a:srgbClr val="FF0000"/>
                </a:solidFill>
              </a:rPr>
              <a:t>11</a:t>
            </a:r>
            <a:r>
              <a:rPr lang="en-GB" dirty="0" smtClean="0"/>
              <a:t>-0000-wg11-style-guide.doc</a:t>
            </a:r>
            <a:endParaRPr lang="en-GB" dirty="0" smtClean="0"/>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342790893"/>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Nov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May 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2188335569"/>
              </p:ext>
            </p:extLst>
          </p:nvPr>
        </p:nvGraphicFramePr>
        <p:xfrm>
          <a:off x="457200" y="1371600"/>
          <a:ext cx="8077200" cy="330993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r>
                        <a:rPr kumimoji="0" lang="en-US" sz="1200" b="0" i="0" u="none" strike="noStrike" cap="none" normalizeH="0" baseline="0" smtClean="0">
                          <a:ln>
                            <a:noFill/>
                          </a:ln>
                          <a:solidFill>
                            <a:schemeClr val="tx1"/>
                          </a:solidFill>
                          <a:effectLst/>
                          <a:latin typeface="Times New Roman" pitchFamily="18" charset="0"/>
                        </a:rPr>
                        <a:t>, Emily </a:t>
                      </a:r>
                      <a:r>
                        <a:rPr kumimoji="0" lang="en-US" sz="1200" b="0" i="0" u="none" strike="noStrike" cap="none" normalizeH="0" baseline="0" dirty="0" smtClean="0">
                          <a:ln>
                            <a:noFill/>
                          </a:ln>
                          <a:solidFill>
                            <a:schemeClr val="tx1"/>
                          </a:solidFill>
                          <a:effectLst/>
                          <a:latin typeface="Times New Roman" pitchFamily="18" charset="0"/>
                        </a:rPr>
                        <a:t>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10-May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10-May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8-May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May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May 2015</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May 2015</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May 2015</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24</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2014-05-12</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09/1034r10</a:t>
            </a:r>
          </a:p>
          <a:p>
            <a:r>
              <a:rPr lang="en-US" dirty="0" smtClean="0"/>
              <a:t>Available 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2015-05-12</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Au</a:t>
            </a:r>
          </a:p>
          <a:p>
            <a:pPr lvl="1">
              <a:lnSpc>
                <a:spcPct val="80000"/>
              </a:lnSpc>
              <a:buFontTx/>
              <a:buChar char="•"/>
              <a:defRPr/>
            </a:pPr>
            <a:r>
              <a:rPr lang="en-US" sz="1400" dirty="0" smtClean="0"/>
              <a:t>P802.11ah </a:t>
            </a:r>
            <a:r>
              <a:rPr lang="en-US" sz="1400" dirty="0"/>
              <a:t>Amendment (S1G) – Alfred </a:t>
            </a:r>
            <a:r>
              <a:rPr lang="en-US" sz="1400" dirty="0" err="1" smtClean="0"/>
              <a:t>Asterjadhi</a:t>
            </a:r>
            <a:r>
              <a:rPr lang="en-US" sz="1400" dirty="0"/>
              <a:t>, Yongho </a:t>
            </a:r>
            <a:r>
              <a:rPr lang="en-US" sz="1400" dirty="0" smtClean="0"/>
              <a:t>Seok</a:t>
            </a:r>
            <a:endParaRPr lang="en-US" sz="1400" dirty="0"/>
          </a:p>
          <a:p>
            <a:pPr lvl="1">
              <a:lnSpc>
                <a:spcPct val="80000"/>
              </a:lnSpc>
              <a:buFontTx/>
              <a:buChar char="•"/>
              <a:defRPr/>
            </a:pPr>
            <a:r>
              <a:rPr lang="en-US" sz="1400" dirty="0" smtClean="0"/>
              <a:t>P802.11ai </a:t>
            </a:r>
            <a:r>
              <a:rPr lang="en-US" sz="1400" dirty="0"/>
              <a:t>Amendment (FILS) – </a:t>
            </a:r>
            <a:r>
              <a:rPr lang="en-US" sz="1400" dirty="0" smtClean="0"/>
              <a:t>Lee </a:t>
            </a:r>
            <a:r>
              <a:rPr lang="en-US" sz="1400" dirty="0"/>
              <a:t>Armstrong, Ping </a:t>
            </a:r>
            <a:r>
              <a:rPr lang="en-US" sz="1400" dirty="0" smtClean="0"/>
              <a:t>FANG</a:t>
            </a:r>
          </a:p>
          <a:p>
            <a:pPr lvl="1">
              <a:lnSpc>
                <a:spcPct val="80000"/>
              </a:lnSpc>
              <a:buFontTx/>
              <a:buChar char="•"/>
              <a:defRPr/>
            </a:pPr>
            <a:r>
              <a:rPr lang="en-US" sz="1400" dirty="0"/>
              <a:t>P802.11aj Amendment (CMMW) – </a:t>
            </a:r>
            <a:r>
              <a:rPr lang="en-US" sz="1400" dirty="0" err="1"/>
              <a:t>Jiamin</a:t>
            </a:r>
            <a:r>
              <a:rPr lang="en-US" sz="1400" dirty="0"/>
              <a:t> CHEN</a:t>
            </a:r>
          </a:p>
          <a:p>
            <a:pPr lvl="1">
              <a:lnSpc>
                <a:spcPct val="80000"/>
              </a:lnSpc>
              <a:buFont typeface="Arial" panose="020B0604020202020204" pitchFamily="34" charset="0"/>
              <a:buChar char="•"/>
              <a:defRPr/>
            </a:pPr>
            <a:r>
              <a:rPr lang="en-US" sz="1400" dirty="0"/>
              <a:t>P802.11ak Amendment (GLK) – Donald </a:t>
            </a:r>
            <a:r>
              <a:rPr lang="en-US" sz="1400" dirty="0" smtClean="0"/>
              <a:t>Eastlake</a:t>
            </a:r>
          </a:p>
          <a:p>
            <a:pPr lvl="1">
              <a:lnSpc>
                <a:spcPct val="80000"/>
              </a:lnSpc>
              <a:buFont typeface="Arial" panose="020B0604020202020204" pitchFamily="34" charset="0"/>
              <a:buChar char="•"/>
              <a:defRPr/>
            </a:pPr>
            <a:r>
              <a:rPr lang="en-US" sz="1400" dirty="0" smtClean="0"/>
              <a:t>P809.11aq Amendment (PAD) – Dan Gal</a:t>
            </a:r>
          </a:p>
          <a:p>
            <a:pPr lvl="1">
              <a:lnSpc>
                <a:spcPct val="80000"/>
              </a:lnSpc>
              <a:buFontTx/>
              <a:buChar char="•"/>
              <a:defRPr/>
            </a:pPr>
            <a:r>
              <a:rPr lang="en-US" sz="1400" dirty="0" smtClean="0"/>
              <a:t>P802.11ax Amendment (HEW) – Robert Stacey</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marL="685800" lvl="2" indent="-342900">
              <a:lnSpc>
                <a:spcPct val="80000"/>
              </a:lnSpc>
              <a:defRPr/>
            </a:pPr>
            <a:r>
              <a:rPr lang="en-US" sz="1400" dirty="0"/>
              <a:t>P802.11REVmc </a:t>
            </a:r>
            <a:r>
              <a:rPr lang="en-US" sz="1400" dirty="0" smtClean="0"/>
              <a:t>– Emily </a:t>
            </a:r>
            <a:r>
              <a:rPr lang="en-US" sz="1400" dirty="0"/>
              <a:t>Qi</a:t>
            </a:r>
          </a:p>
          <a:p>
            <a:pPr>
              <a:lnSpc>
                <a:spcPct val="80000"/>
              </a:lnSpc>
              <a:buFontTx/>
              <a:buNone/>
              <a:defRPr/>
            </a:pPr>
            <a:endParaRPr lang="en-US" sz="1000" dirty="0" smtClean="0"/>
          </a:p>
          <a:p>
            <a:pPr>
              <a:lnSpc>
                <a:spcPct val="80000"/>
              </a:lnSpc>
              <a:defRPr/>
            </a:pPr>
            <a:r>
              <a:rPr lang="en-US" sz="1000" dirty="0" smtClean="0"/>
              <a:t>Also present:</a:t>
            </a:r>
          </a:p>
          <a:p>
            <a:pPr lvl="1">
              <a:lnSpc>
                <a:spcPct val="80000"/>
              </a:lnSpc>
              <a:buFont typeface="Arial" panose="020B0604020202020204" pitchFamily="34" charset="0"/>
              <a:buChar char="•"/>
              <a:defRPr/>
            </a:pPr>
            <a:r>
              <a:rPr lang="en-US" sz="1100" dirty="0" smtClean="0"/>
              <a:t>Al </a:t>
            </a:r>
            <a:r>
              <a:rPr lang="en-US" sz="1100" dirty="0" err="1" smtClean="0"/>
              <a:t>Petrick</a:t>
            </a:r>
            <a:r>
              <a:rPr lang="en-US" sz="1100" dirty="0" smtClean="0"/>
              <a:t>		Jim Lansford</a:t>
            </a:r>
          </a:p>
          <a:p>
            <a:pPr lvl="1">
              <a:lnSpc>
                <a:spcPct val="80000"/>
              </a:lnSpc>
              <a:buFont typeface="Arial" panose="020B0604020202020204" pitchFamily="34" charset="0"/>
              <a:buChar char="•"/>
              <a:defRPr/>
            </a:pPr>
            <a:r>
              <a:rPr lang="en-US" sz="1100" dirty="0" smtClean="0"/>
              <a:t>Mark Hamilton		Scott Marin</a:t>
            </a:r>
          </a:p>
          <a:p>
            <a:pPr lvl="1">
              <a:lnSpc>
                <a:spcPct val="80000"/>
              </a:lnSpc>
              <a:buFont typeface="Arial" panose="020B0604020202020204" pitchFamily="34" charset="0"/>
              <a:buChar char="•"/>
              <a:defRPr/>
            </a:pPr>
            <a:r>
              <a:rPr lang="en-US" sz="1100" dirty="0" smtClean="0"/>
              <a:t>Tom </a:t>
            </a:r>
            <a:r>
              <a:rPr lang="en-US" sz="1100" dirty="0" err="1" smtClean="0"/>
              <a:t>Kolze</a:t>
            </a:r>
            <a:endParaRPr lang="en-US" sz="1100" dirty="0" smtClean="0"/>
          </a:p>
          <a:p>
            <a:pPr marL="457200" lvl="1" indent="0">
              <a:lnSpc>
                <a:spcPct val="80000"/>
              </a:lnSpc>
              <a:buNone/>
              <a:defRPr/>
            </a:pPr>
            <a:endParaRPr lang="en-US" sz="1100" dirty="0"/>
          </a:p>
          <a:p>
            <a:pPr>
              <a:lnSpc>
                <a:spcPct val="80000"/>
              </a:lnSpc>
              <a:defRPr/>
            </a:pPr>
            <a:r>
              <a:rPr lang="en-US" sz="1200" dirty="0"/>
              <a:t>IEEE Staff </a:t>
            </a:r>
            <a:r>
              <a:rPr lang="en-US" sz="1200" dirty="0" smtClean="0"/>
              <a:t>present </a:t>
            </a:r>
            <a:r>
              <a:rPr lang="en-US" sz="1200" dirty="0"/>
              <a:t>and always welcome! </a:t>
            </a:r>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defRPr/>
            </a:pPr>
            <a:r>
              <a:rPr lang="en-US" sz="1100" dirty="0"/>
              <a:t>Michelle Turner – staff editor for 802, </a:t>
            </a:r>
            <a:r>
              <a:rPr lang="en-US" sz="1100" dirty="0" smtClean="0">
                <a:hlinkClick r:id="rId3"/>
              </a:rPr>
              <a:t>m.turner@ieee.org</a:t>
            </a:r>
            <a:endParaRPr lang="en-US" sz="1100" dirty="0"/>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marL="514350" lvl="2" indent="-171450">
              <a:lnSpc>
                <a:spcPct val="80000"/>
              </a:lnSpc>
              <a:buFont typeface="Arial" panose="020B0604020202020204" pitchFamily="34" charset="0"/>
              <a:buChar char="•"/>
              <a:defRPr/>
            </a:pPr>
            <a:r>
              <a:rPr lang="en-US" sz="1100" dirty="0"/>
              <a:t>Kathryn Bennett, IEEE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Dan Gal – </a:t>
            </a:r>
            <a:r>
              <a:rPr lang="en-US" sz="1600" b="0" dirty="0" smtClean="0">
                <a:hlinkClick r:id="rId13"/>
              </a:rPr>
              <a:t>ddrgal@gmail.com</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endParaRPr lang="en-US" sz="1600" b="0" dirty="0"/>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5"/>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4"/>
              </a:rPr>
              <a:t>robert.stacey@intel.com</a:t>
            </a:r>
            <a:r>
              <a:rPr lang="en-US" sz="1600" dirty="0" smtClean="0"/>
              <a:t> </a:t>
            </a:r>
          </a:p>
          <a:p>
            <a:pPr lvl="1"/>
            <a:r>
              <a:rPr lang="en-US" sz="1600" dirty="0" err="1"/>
              <a:t>TGad</a:t>
            </a:r>
            <a:r>
              <a:rPr lang="en-US" sz="1600" dirty="0"/>
              <a:t> – Carlos Cordeiro – </a:t>
            </a:r>
            <a:r>
              <a:rPr lang="en-US" sz="1600" dirty="0">
                <a:hlinkClick r:id="rId16"/>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7"/>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8"/>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May 12</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r>
              <a:rPr lang="en-GB" sz="2000" b="0" dirty="0" smtClean="0"/>
              <a:t>Have ~1900 SB comments to resolve, 60% are editorial, may eventually affect the Style Guide  </a:t>
            </a:r>
          </a:p>
          <a:p>
            <a:r>
              <a:rPr lang="en-GB" sz="2000" dirty="0" smtClean="0"/>
              <a:t>11ah –  </a:t>
            </a:r>
            <a:r>
              <a:rPr lang="en-GB" sz="2000" b="0" dirty="0" smtClean="0"/>
              <a:t>D5.0 received ~100 comments, and expect to </a:t>
            </a:r>
            <a:r>
              <a:rPr lang="en-GB" sz="2000" b="0" dirty="0" err="1" smtClean="0"/>
              <a:t>recirc</a:t>
            </a:r>
            <a:r>
              <a:rPr lang="en-GB" sz="2000" b="0" dirty="0" smtClean="0"/>
              <a:t> an unchanged draft out of May.</a:t>
            </a:r>
          </a:p>
          <a:p>
            <a:r>
              <a:rPr lang="en-GB" sz="2000" dirty="0" smtClean="0"/>
              <a:t>11ai –  </a:t>
            </a:r>
            <a:r>
              <a:rPr lang="en-GB" sz="2000" b="0" dirty="0" smtClean="0"/>
              <a:t>D4.3 is on server, expect to </a:t>
            </a:r>
            <a:r>
              <a:rPr lang="en-GB" sz="2000" b="0" dirty="0" err="1" smtClean="0"/>
              <a:t>recirc</a:t>
            </a:r>
            <a:r>
              <a:rPr lang="en-GB" sz="2000" b="0" dirty="0" smtClean="0"/>
              <a:t> out of May.</a:t>
            </a:r>
          </a:p>
          <a:p>
            <a:r>
              <a:rPr lang="en-GB" sz="2000" dirty="0" smtClean="0"/>
              <a:t>11aj –  </a:t>
            </a:r>
            <a:r>
              <a:rPr lang="en-GB" sz="2000" b="0" dirty="0" smtClean="0"/>
              <a:t>will meet next week and expect to have a new draft after session. Will issue call for proposals for 45 GHz in that session.</a:t>
            </a:r>
            <a:endParaRPr lang="en-GB" sz="2000" dirty="0" smtClean="0"/>
          </a:p>
          <a:p>
            <a:pPr lvl="0"/>
            <a:r>
              <a:rPr lang="en-GB" sz="2000" dirty="0" smtClean="0"/>
              <a:t>11ak –  </a:t>
            </a:r>
            <a:r>
              <a:rPr lang="en-GB" sz="2000" b="0" dirty="0" smtClean="0"/>
              <a:t>have 437 comments to resolve, may have D1.1 after the session, hope to </a:t>
            </a:r>
            <a:r>
              <a:rPr lang="en-GB" sz="2000" b="0" dirty="0" err="1" smtClean="0"/>
              <a:t>recirc</a:t>
            </a:r>
            <a:r>
              <a:rPr lang="en-GB" sz="2000" b="0" dirty="0" smtClean="0"/>
              <a:t> out of September. </a:t>
            </a:r>
          </a:p>
          <a:p>
            <a:pPr lvl="0"/>
            <a:r>
              <a:rPr lang="en-GB" sz="2000" dirty="0" smtClean="0"/>
              <a:t>11aq – </a:t>
            </a:r>
            <a:r>
              <a:rPr lang="en-GB" sz="2000" b="0" dirty="0" smtClean="0"/>
              <a:t>in D1.2, ~400 tech comments to resolve, hope to go to WG out of September. </a:t>
            </a:r>
            <a:endParaRPr lang="en-GB" sz="2000" dirty="0" smtClean="0"/>
          </a:p>
          <a:p>
            <a:r>
              <a:rPr lang="en-GB" sz="2000" dirty="0" smtClean="0"/>
              <a:t>11ax </a:t>
            </a:r>
            <a:r>
              <a:rPr lang="en-US" sz="2000" dirty="0"/>
              <a:t>–</a:t>
            </a:r>
            <a:r>
              <a:rPr lang="en-GB" sz="2000" dirty="0" smtClean="0"/>
              <a:t> </a:t>
            </a:r>
            <a:r>
              <a:rPr lang="en-GB" sz="2000" b="0" dirty="0" smtClean="0"/>
              <a:t>working on SFD, have a TG draft around January and a WG draft in July ‘16.</a:t>
            </a:r>
            <a:endParaRPr lang="en-GB" sz="2000" dirty="0" smtClean="0"/>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802.11-11/1149r43 (2015 Apr 10)</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11-11-270r29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May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1716</Words>
  <Application>Microsoft Office PowerPoint</Application>
  <PresentationFormat>On-screen Show (4:3)</PresentationFormat>
  <Paragraphs>376</Paragraphs>
  <Slides>24</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Default Design</vt:lpstr>
      <vt:lpstr>Document</vt:lpstr>
      <vt:lpstr>802.11 WG Editor’s Meeting (May ‘15)</vt:lpstr>
      <vt:lpstr>Abstract</vt:lpstr>
      <vt:lpstr>Agenda for 2014-05-12</vt:lpstr>
      <vt:lpstr>Roll Call – 2015-05-12</vt:lpstr>
      <vt:lpstr>Volunteer Editor Contacts</vt:lpstr>
      <vt:lpstr>May 12th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2015-05-14T13:17:30Z</dcterms:modified>
</cp:coreProperties>
</file>