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64" r:id="rId14"/>
    <p:sldId id="358" r:id="rId15"/>
    <p:sldId id="352" r:id="rId16"/>
    <p:sldId id="310" r:id="rId17"/>
    <p:sldId id="355" r:id="rId18"/>
    <p:sldId id="360" r:id="rId19"/>
    <p:sldId id="362" r:id="rId20"/>
    <p:sldId id="332" r:id="rId21"/>
    <p:sldId id="363" r:id="rId22"/>
    <p:sldId id="335" r:id="rId23"/>
    <p:sldId id="356" r:id="rId24"/>
    <p:sldId id="357" r:id="rId25"/>
    <p:sldId id="3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5" autoAdjust="0"/>
    <p:restoredTop sz="98157" autoAdjust="0"/>
  </p:normalViewPr>
  <p:slideViewPr>
    <p:cSldViewPr>
      <p:cViewPr>
        <p:scale>
          <a:sx n="100" d="100"/>
          <a:sy n="100" d="100"/>
        </p:scale>
        <p:origin x="-528" y="-77"/>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802.11-15/0541r0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(May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2015-05-03</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74"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802.11-11/615r5 documents the process. MDR now in the 802.11 Operating Manual 802.11-14/0629r8. The process needs some change so the report is done after the editing is done. </a:t>
            </a:r>
          </a:p>
          <a:p>
            <a:r>
              <a:rPr lang="en-US" sz="1600" dirty="0" smtClean="0"/>
              <a:t>P802.11aa D5.0 went through Working Group Mandatory Editorial Coordination before July 2011</a:t>
            </a:r>
          </a:p>
          <a:p>
            <a:r>
              <a:rPr lang="en-US" sz="1600" dirty="0" smtClean="0"/>
              <a:t>P802.11ad D4.0 went through Working Group Mandatory Editorial Coordination before July 2011</a:t>
            </a:r>
          </a:p>
          <a:p>
            <a:r>
              <a:rPr lang="en-US" sz="1600" dirty="0" err="1" smtClean="0"/>
              <a:t>P802.11ae</a:t>
            </a:r>
            <a:r>
              <a:rPr lang="en-US" sz="1600" dirty="0" smtClean="0"/>
              <a:t> </a:t>
            </a:r>
            <a:r>
              <a:rPr lang="en-US" sz="1600" dirty="0" err="1" smtClean="0"/>
              <a:t>D4.0</a:t>
            </a:r>
            <a:r>
              <a:rPr lang="en-US" sz="1600" dirty="0" smtClean="0"/>
              <a:t> went through Working Group Mandatory Editorial Coordination before July 2011</a:t>
            </a:r>
          </a:p>
          <a:p>
            <a:r>
              <a:rPr lang="en-US" sz="1600" dirty="0" err="1" smtClean="0"/>
              <a:t>P802.11ac</a:t>
            </a:r>
            <a:r>
              <a:rPr lang="en-US" sz="1600" dirty="0" smtClean="0"/>
              <a:t> </a:t>
            </a:r>
            <a:r>
              <a:rPr lang="en-US" sz="1600" dirty="0" err="1" smtClean="0"/>
              <a:t>D4.0</a:t>
            </a:r>
            <a:r>
              <a:rPr lang="en-US" sz="1600" dirty="0" smtClean="0"/>
              <a:t> went through Working Group Mandatory Draft Review</a:t>
            </a:r>
            <a:r>
              <a:rPr lang="en-US" sz="1600" dirty="0"/>
              <a:t> </a:t>
            </a:r>
            <a:r>
              <a:rPr lang="en-US" sz="1600" dirty="0" smtClean="0"/>
              <a:t>before January 2013</a:t>
            </a:r>
          </a:p>
          <a:p>
            <a:r>
              <a:rPr lang="en-US" sz="1600" dirty="0" smtClean="0"/>
              <a:t>P802.11af D4.0 went through Working Group Mandatory Draft Review before May 18, 2013</a:t>
            </a:r>
          </a:p>
          <a:p>
            <a:r>
              <a:rPr lang="en-US" sz="1600" dirty="0" err="1" smtClean="0"/>
              <a:t>REVmc</a:t>
            </a:r>
            <a:r>
              <a:rPr lang="en-US" sz="1600" dirty="0" smtClean="0"/>
              <a:t> D3.0 went through MDR process </a:t>
            </a:r>
            <a:r>
              <a:rPr lang="en-US" sz="1600" dirty="0"/>
              <a:t>– </a:t>
            </a:r>
            <a:r>
              <a:rPr lang="en-US" sz="1600" dirty="0" smtClean="0"/>
              <a:t>802.11-14/781r11 dated Sept 19, 2014</a:t>
            </a:r>
          </a:p>
          <a:p>
            <a:r>
              <a:rPr lang="en-US" sz="1600" dirty="0" smtClean="0"/>
              <a:t>P802.11ah D4.0 went through MDR process – 802.11-15/247r3 dated Mar 12, 2015</a:t>
            </a:r>
          </a:p>
          <a:p>
            <a:r>
              <a:rPr lang="en-US" sz="1600" dirty="0" smtClean="0"/>
              <a:t>P802.11ai D4.0 went through MDR process – 802.11-15/248r3 dated Apr 9, 2015</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11-09-1034-10-0000-wg11-style-guide.doc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Updating WG Style Guide</a:t>
            </a:r>
            <a:endParaRPr lang="en-US" dirty="0"/>
          </a:p>
        </p:txBody>
      </p:sp>
      <p:sp>
        <p:nvSpPr>
          <p:cNvPr id="3" name="Content Placeholder 2"/>
          <p:cNvSpPr>
            <a:spLocks noGrp="1"/>
          </p:cNvSpPr>
          <p:nvPr>
            <p:ph idx="1"/>
          </p:nvPr>
        </p:nvSpPr>
        <p:spPr/>
        <p:txBody>
          <a:bodyPr/>
          <a:lstStyle/>
          <a:p>
            <a:r>
              <a:rPr lang="en-GB" dirty="0"/>
              <a:t>How to update the WG11 style guide based on experience of the MDRs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3045076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42790893"/>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Nov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367899240"/>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9-Mar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8-Mar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0.07</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7-Mar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May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2014-05-12</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2015-05-12</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a:t>P802.11ah 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t>
            </a:r>
            <a:r>
              <a:rPr lang="en-US" sz="1400" dirty="0"/>
              <a:t>Armstrong, Ping </a:t>
            </a:r>
            <a:r>
              <a:rPr lang="en-US" sz="1400" dirty="0" smtClean="0"/>
              <a:t>FANG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p>
          <a:p>
            <a:pPr lvl="1">
              <a:lnSpc>
                <a:spcPct val="80000"/>
              </a:lnSpc>
              <a:buFont typeface="Arial" panose="020B0604020202020204" pitchFamily="34" charset="0"/>
              <a:buChar char="•"/>
              <a:defRPr/>
            </a:pPr>
            <a:r>
              <a:rPr lang="en-US" sz="1400" dirty="0"/>
              <a:t>P809.11aq Amendment (PAD) – Dan </a:t>
            </a:r>
            <a:r>
              <a:rPr lang="en-US" sz="1400" dirty="0" smtClean="0"/>
              <a:t>Gal</a:t>
            </a:r>
            <a:endParaRPr lang="en-US" sz="1400" dirty="0"/>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a:lnSpc>
                <a:spcPct val="80000"/>
              </a:lnSpc>
              <a:buFontTx/>
              <a:buNone/>
              <a:defRPr/>
            </a:pPr>
            <a:endParaRPr lang="en-US" sz="10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Andy Scott		Bo Gao</a:t>
            </a:r>
          </a:p>
          <a:p>
            <a:pPr lvl="1">
              <a:lnSpc>
                <a:spcPct val="80000"/>
              </a:lnSpc>
              <a:buFont typeface="Arial" panose="020B0604020202020204" pitchFamily="34" charset="0"/>
              <a:buChar char="•"/>
              <a:defRPr/>
            </a:pPr>
            <a:r>
              <a:rPr lang="en-US" sz="1100" dirty="0" err="1"/>
              <a:t>Jerge</a:t>
            </a:r>
            <a:r>
              <a:rPr lang="en-US" sz="1100" dirty="0"/>
              <a:t> </a:t>
            </a:r>
            <a:r>
              <a:rPr lang="en-US" sz="1100" dirty="0" err="1" smtClean="0"/>
              <a:t>Hurtarte</a:t>
            </a:r>
            <a:r>
              <a:rPr lang="en-US" sz="1100" dirty="0" smtClean="0"/>
              <a:t>		Mark Hamilton</a:t>
            </a:r>
          </a:p>
          <a:p>
            <a:pPr lvl="1">
              <a:lnSpc>
                <a:spcPct val="80000"/>
              </a:lnSpc>
              <a:buFont typeface="Arial" panose="020B0604020202020204" pitchFamily="34" charset="0"/>
              <a:buChar char="•"/>
              <a:defRPr/>
            </a:pPr>
            <a:r>
              <a:rPr lang="en-US" sz="1100" dirty="0" smtClean="0"/>
              <a:t>Scott Marin		Yasuhiko Inoue		</a:t>
            </a:r>
          </a:p>
          <a:p>
            <a:pPr lvl="1">
              <a:lnSpc>
                <a:spcPct val="80000"/>
              </a:lnSpc>
              <a:buFont typeface="Arial" panose="020B0604020202020204" pitchFamily="34" charset="0"/>
              <a:buChar char="•"/>
              <a:defRPr/>
            </a:pPr>
            <a:endParaRPr lang="en-US" sz="11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r>
              <a:rPr lang="en-US" sz="1100" dirty="0" smtClean="0"/>
              <a:t>Michelle </a:t>
            </a:r>
            <a:r>
              <a:rPr lang="en-US" sz="1100" dirty="0"/>
              <a:t>Turner – staff editor for 802, </a:t>
            </a:r>
            <a:r>
              <a:rPr lang="en-US" sz="1100" dirty="0">
                <a:hlinkClick r:id="rId3"/>
              </a:rPr>
              <a:t>m.turner@ieee.org</a:t>
            </a: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12</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p>
          <a:p>
            <a:r>
              <a:rPr lang="en-GB" sz="2000" dirty="0" smtClean="0"/>
              <a:t>11ah –  </a:t>
            </a:r>
          </a:p>
          <a:p>
            <a:r>
              <a:rPr lang="en-GB" sz="2000" dirty="0" smtClean="0"/>
              <a:t>11ai –  </a:t>
            </a:r>
          </a:p>
          <a:p>
            <a:r>
              <a:rPr lang="en-GB" sz="2000" dirty="0" smtClean="0"/>
              <a:t>11aj –  </a:t>
            </a:r>
          </a:p>
          <a:p>
            <a:pPr lvl="0"/>
            <a:r>
              <a:rPr lang="en-GB" sz="2000" dirty="0" smtClean="0"/>
              <a:t>11ak –  </a:t>
            </a:r>
          </a:p>
          <a:p>
            <a:pPr lvl="0"/>
            <a:r>
              <a:rPr lang="en-GB" sz="2000" dirty="0" smtClean="0"/>
              <a:t>11aq – </a:t>
            </a:r>
          </a:p>
          <a:p>
            <a:r>
              <a:rPr lang="en-GB" sz="2000" dirty="0" smtClean="0"/>
              <a:t>11ax </a:t>
            </a:r>
            <a:r>
              <a:rPr lang="en-US" sz="2000" dirty="0"/>
              <a:t>–</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802.11-11/1149r43 (2015 Apr 10)</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11-11-270r29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On-screen Show (4:3)</PresentationFormat>
  <Paragraphs>381</Paragraphs>
  <Slides>25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Document</vt:lpstr>
      <vt:lpstr>802.11 WG Editor’s Meeting (May ‘15)</vt:lpstr>
      <vt:lpstr>Abstract</vt:lpstr>
      <vt:lpstr>Agenda for 2014-05-12</vt:lpstr>
      <vt:lpstr>Roll Call – 2015-05-12</vt:lpstr>
      <vt:lpstr>Volunteer Editor Contacts</vt:lpstr>
      <vt:lpstr>May 12th Round table status report</vt:lpstr>
      <vt:lpstr>Reflector Updates</vt:lpstr>
      <vt:lpstr>IEEE Publication Status</vt:lpstr>
      <vt:lpstr>Numbering Alignment Process</vt:lpstr>
      <vt:lpstr>Amendment &amp; other ordering notes</vt:lpstr>
      <vt:lpstr>MDR Status</vt:lpstr>
      <vt:lpstr>802.11 Style Guide</vt:lpstr>
      <vt:lpstr>Updating WG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2015-05-09T19:44:04Z</dcterms:modified>
</cp:coreProperties>
</file>