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6" r:id="rId3"/>
    <p:sldId id="339" r:id="rId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85817" autoAdjust="0"/>
  </p:normalViewPr>
  <p:slideViewPr>
    <p:cSldViewPr>
      <p:cViewPr varScale="1">
        <p:scale>
          <a:sx n="118" d="100"/>
          <a:sy n="118" d="100"/>
        </p:scale>
        <p:origin x="390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289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50" d="100"/>
          <a:sy n="50" d="100"/>
        </p:scale>
        <p:origin x="2958" y="22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159250" y="8985250"/>
            <a:ext cx="2127250" cy="29527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634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039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802.11-15/0533r0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April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</a:t>
            </a:r>
            <a:r>
              <a:rPr lang="en-GB" dirty="0"/>
              <a:t>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66078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Removal </a:t>
            </a:r>
            <a:r>
              <a:rPr lang="en-US" dirty="0"/>
              <a:t>of DMG OFDM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 </a:t>
            </a:r>
            <a:r>
              <a:rPr lang="en-US" dirty="0"/>
              <a:t>802.11 </a:t>
            </a:r>
            <a:r>
              <a:rPr lang="en-US" dirty="0" err="1"/>
              <a:t>REVmc</a:t>
            </a:r>
            <a:r>
              <a:rPr lang="en-US" dirty="0"/>
              <a:t>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12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2015-04-27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2375306"/>
              </p:ext>
            </p:extLst>
          </p:nvPr>
        </p:nvGraphicFramePr>
        <p:xfrm>
          <a:off x="501650" y="2617788"/>
          <a:ext cx="8261350" cy="424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" name="Document" r:id="rId4" imgW="8231676" imgH="3691612" progId="Word.Document.8">
                  <p:embed/>
                </p:oleObj>
              </mc:Choice>
              <mc:Fallback>
                <p:oleObj name="Document" r:id="rId4" imgW="8231676" imgH="36916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2617788"/>
                        <a:ext cx="8261350" cy="42402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542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April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Motivation and purpose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101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Since DMG OFDM was not </a:t>
            </a:r>
            <a:r>
              <a:rPr lang="en-US" dirty="0" smtClean="0"/>
              <a:t>deployed</a:t>
            </a:r>
            <a:r>
              <a:rPr lang="en-US" dirty="0"/>
              <a:t>, and it has several coexistence issues with DMG SC, we would like to remove the DMG OFDM </a:t>
            </a:r>
            <a:r>
              <a:rPr lang="en-US" dirty="0" smtClean="0"/>
              <a:t>from 802.11 </a:t>
            </a:r>
            <a:r>
              <a:rPr lang="en-US" dirty="0" err="1" smtClean="0"/>
              <a:t>REVmc</a:t>
            </a:r>
            <a:r>
              <a:rPr lang="en-US" dirty="0"/>
              <a:t>.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The </a:t>
            </a:r>
            <a:r>
              <a:rPr lang="en-US" dirty="0"/>
              <a:t>OFDM option will be revived in 802.11ay after fixing the issues, </a:t>
            </a:r>
            <a:r>
              <a:rPr lang="en-US" dirty="0" smtClean="0"/>
              <a:t>and </a:t>
            </a:r>
            <a:r>
              <a:rPr lang="en-US" dirty="0"/>
              <a:t>extended to higher data </a:t>
            </a:r>
            <a:r>
              <a:rPr lang="en-US" dirty="0" smtClean="0"/>
              <a:t>rates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7577949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April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List of Changes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 smtClean="0"/>
              <a:t>The first (general) line was submitted via the IEEE site: </a:t>
            </a:r>
            <a:r>
              <a:rPr lang="en-US" sz="2000" u="sng" dirty="0">
                <a:solidFill>
                  <a:schemeClr val="accent6"/>
                </a:solidFill>
              </a:rPr>
              <a:t>https://development.standards.ieee.org/my-site</a:t>
            </a:r>
            <a:r>
              <a:rPr lang="en-US" sz="2000" dirty="0" smtClean="0">
                <a:solidFill>
                  <a:schemeClr val="accent6"/>
                </a:solidFill>
              </a:rPr>
              <a:t> </a:t>
            </a:r>
            <a:endParaRPr lang="en-US" sz="2000" dirty="0">
              <a:solidFill>
                <a:schemeClr val="accent6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369525"/>
              </p:ext>
            </p:extLst>
          </p:nvPr>
        </p:nvGraphicFramePr>
        <p:xfrm>
          <a:off x="381000" y="1447800"/>
          <a:ext cx="8382002" cy="34536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4556"/>
                <a:gridCol w="559814"/>
                <a:gridCol w="684556"/>
                <a:gridCol w="559814"/>
                <a:gridCol w="2604353"/>
                <a:gridCol w="2604353"/>
                <a:gridCol w="684556"/>
              </a:tblGrid>
              <a:tr h="288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Category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Page</a:t>
                      </a:r>
                      <a:endParaRPr lang="en-US" sz="105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Sub-clause</a:t>
                      </a:r>
                      <a:endParaRPr lang="en-US" sz="105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Line #</a:t>
                      </a:r>
                      <a:endParaRPr lang="en-US" sz="105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Comment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Proposed Change</a:t>
                      </a:r>
                      <a:endParaRPr lang="en-US" sz="105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Must Be Satisfied</a:t>
                      </a:r>
                      <a:endParaRPr lang="en-US" sz="105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43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Technical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2535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21.5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31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Since DMG OFDM was not </a:t>
                      </a:r>
                      <a:r>
                        <a:rPr lang="en-US" sz="1050" u="none" strike="noStrike" dirty="0" smtClean="0">
                          <a:effectLst/>
                        </a:rPr>
                        <a:t>deployed</a:t>
                      </a:r>
                      <a:r>
                        <a:rPr lang="en-US" sz="1050" u="none" strike="noStrike" dirty="0">
                          <a:effectLst/>
                        </a:rPr>
                        <a:t>, and it has several coexistence issues with DMG SC, we would like to remove the DMG OFDM </a:t>
                      </a:r>
                      <a:r>
                        <a:rPr lang="en-US" sz="1050" u="none" strike="noStrike" dirty="0" smtClean="0">
                          <a:effectLst/>
                        </a:rPr>
                        <a:t>from 802.11 </a:t>
                      </a:r>
                      <a:r>
                        <a:rPr lang="en-US" sz="1050" u="none" strike="noStrike" dirty="0" err="1" smtClean="0">
                          <a:effectLst/>
                        </a:rPr>
                        <a:t>REVmc</a:t>
                      </a:r>
                      <a:r>
                        <a:rPr lang="en-US" sz="1050" u="none" strike="noStrike" dirty="0">
                          <a:effectLst/>
                        </a:rPr>
                        <a:t>. </a:t>
                      </a:r>
                      <a:r>
                        <a:rPr lang="en-US" sz="1050" u="none" strike="noStrike" dirty="0" smtClean="0">
                          <a:effectLst/>
                        </a:rPr>
                        <a:t/>
                      </a:r>
                      <a:br>
                        <a:rPr lang="en-US" sz="1050" u="none" strike="noStrike" dirty="0" smtClean="0">
                          <a:effectLst/>
                        </a:rPr>
                      </a:br>
                      <a:r>
                        <a:rPr lang="en-US" sz="1050" u="none" strike="noStrike" dirty="0" smtClean="0">
                          <a:effectLst/>
                        </a:rPr>
                        <a:t>The </a:t>
                      </a:r>
                      <a:r>
                        <a:rPr lang="en-US" sz="1050" u="none" strike="noStrike" dirty="0">
                          <a:effectLst/>
                        </a:rPr>
                        <a:t>OFDM option will be revived in 802.11ay after fixing the issues, </a:t>
                      </a:r>
                      <a:r>
                        <a:rPr lang="en-US" sz="1050" u="none" strike="noStrike" dirty="0" smtClean="0">
                          <a:effectLst/>
                        </a:rPr>
                        <a:t>and </a:t>
                      </a:r>
                      <a:r>
                        <a:rPr lang="en-US" sz="1050" u="none" strike="noStrike" dirty="0">
                          <a:effectLst/>
                        </a:rPr>
                        <a:t>extended to higher data rates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1. Remove section 21.5</a:t>
                      </a:r>
                      <a:br>
                        <a:rPr lang="en-US" sz="1050" u="none" strike="noStrike" dirty="0">
                          <a:effectLst/>
                        </a:rPr>
                      </a:br>
                      <a:r>
                        <a:rPr lang="en-US" sz="1050" u="none" strike="noStrike" dirty="0">
                          <a:effectLst/>
                        </a:rPr>
                        <a:t>2. Remove the DMG OFDM from other places and tables as one of the DMG options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Yes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Technical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1xv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Contents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40-49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Remove DMG OFDM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Remove section 21.5 and all its sub sections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Yes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Technical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90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4.3.19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60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Remove DMG OFDM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Remove "21.5 (DMG OFDM),"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Yes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Technical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1301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9.7.7.2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Remove DMG OFDM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Remove " or DMG OFDM modulation class "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Yes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Technical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1304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9.7.9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19-23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Remove DMG OFDM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Remove row (left comumn: "DMG OFDM")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Yes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Technical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2395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21.1.1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Remove DMG OFDM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Remove row: "— An OFDM modulation using MCS 13 to MCS 24 (the OFDM PHY; see 21.5 (DMG OFDM PHY))"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Yes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Technical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2395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21.1.1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27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Remove DMG OFDM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Remove "DMG OFDM PHY,"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Yes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Technical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2443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21.8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16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Remove DMG OFDM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Remove "21.5 (DMG OFDM),"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Yes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Technical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2452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21.12.3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47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Remove DMG OFDM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Remove "DMG OFDM PHY </a:t>
                      </a:r>
                      <a:r>
                        <a:rPr lang="en-US" sz="1050" u="none" strike="noStrike" dirty="0" err="1">
                          <a:effectLst/>
                        </a:rPr>
                        <a:t>andfor</a:t>
                      </a:r>
                      <a:r>
                        <a:rPr lang="en-US" sz="1050" u="none" strike="noStrike" dirty="0">
                          <a:effectLst/>
                        </a:rPr>
                        <a:t> the"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Yes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Technical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2819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B.4.24.2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55-56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Remove DMG OFDM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Remove row from table (left column is: "*DMG-P2.3")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Yes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1" marR="8471" marT="84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18144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4593</TotalTime>
  <Words>352</Words>
  <Application>Microsoft Office PowerPoint</Application>
  <PresentationFormat>On-screen Show (4:3)</PresentationFormat>
  <Paragraphs>116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Removal of DMG OFDM  from 802.11 REVmc ballot</vt:lpstr>
      <vt:lpstr>Motivation and purpose</vt:lpstr>
      <vt:lpstr>List of Changes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Eitan, Alecsander</dc:creator>
  <cp:lastModifiedBy>Eitan, Alecsander</cp:lastModifiedBy>
  <cp:revision>93</cp:revision>
  <cp:lastPrinted>1601-01-01T00:00:00Z</cp:lastPrinted>
  <dcterms:created xsi:type="dcterms:W3CDTF">2014-09-15T04:43:49Z</dcterms:created>
  <dcterms:modified xsi:type="dcterms:W3CDTF">2015-04-27T15:03:03Z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-1002658425</vt:i4>
  </property>
  <property fmtid="{D5CDD505-2E9C-101B-9397-08002B2CF9AE}" pid="3" name="_NewReviewCycle">
    <vt:lpwstr/>
  </property>
  <property fmtid="{D5CDD505-2E9C-101B-9397-08002B2CF9AE}" pid="4" name="_EmailSubject">
    <vt:lpwstr>Can you assign me a number for the presentation called:</vt:lpwstr>
  </property>
  <property fmtid="{D5CDD505-2E9C-101B-9397-08002B2CF9AE}" pid="5" name="_AuthorEmail">
    <vt:lpwstr>amichais@qti.qualcomm.com</vt:lpwstr>
  </property>
  <property fmtid="{D5CDD505-2E9C-101B-9397-08002B2CF9AE}" pid="6" name="_AuthorEmailDisplayName">
    <vt:lpwstr>Sanderovich, Amichai</vt:lpwstr>
  </property>
</Properties>
</file>