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75" r:id="rId6"/>
    <p:sldId id="274" r:id="rId7"/>
    <p:sldId id="278" r:id="rId8"/>
    <p:sldId id="279" r:id="rId9"/>
    <p:sldId id="270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30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3676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6118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45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45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637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87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Dorothy Stanley (Aruba Networks)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April 2015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62961" y="6475413"/>
            <a:ext cx="18809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Yongho </a:t>
            </a:r>
            <a:r>
              <a:rPr lang="en-CA" dirty="0" err="1" smtClean="0"/>
              <a:t>Seok</a:t>
            </a:r>
            <a:r>
              <a:rPr lang="en-CA" dirty="0" smtClean="0"/>
              <a:t> (NEWRACOM)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802.11-15/0526r0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8278688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P802.11ah </a:t>
            </a:r>
            <a:r>
              <a:rPr lang="en-US" dirty="0"/>
              <a:t>Report to EC </a:t>
            </a:r>
            <a:r>
              <a:rPr lang="en-US" dirty="0" smtClean="0"/>
              <a:t>on Approval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2015-05-11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289190"/>
              </p:ext>
            </p:extLst>
          </p:nvPr>
        </p:nvGraphicFramePr>
        <p:xfrm>
          <a:off x="523875" y="2619375"/>
          <a:ext cx="8001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8" name="Document" r:id="rId4" imgW="8322284" imgH="2778920" progId="Word.Document.8">
                  <p:embed/>
                </p:oleObj>
              </mc:Choice>
              <mc:Fallback>
                <p:oleObj name="Document" r:id="rId4" imgW="8322284" imgH="277892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619375"/>
                        <a:ext cx="800100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  <a:endParaRPr lang="en-CA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approval to send IEEE P802.11ah Draft 5.0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15 July 2015.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xx yes, x no , x abstain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84694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P802.11ah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  <a:endParaRPr lang="en-CA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115575"/>
              </p:ext>
            </p:extLst>
          </p:nvPr>
        </p:nvGraphicFramePr>
        <p:xfrm>
          <a:off x="304800" y="1905001"/>
          <a:ext cx="85344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P802.11ah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Oct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P802.11ah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P802.11ah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Apr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P802.11ah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285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211 Post-Ballot vote change*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5744289"/>
            <a:ext cx="8537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Email indication of “Approve” from </a:t>
            </a:r>
            <a:r>
              <a:rPr lang="en-US" dirty="0"/>
              <a:t>Nehru </a:t>
            </a:r>
            <a:r>
              <a:rPr lang="en-US" dirty="0" err="1" smtClean="0"/>
              <a:t>Bhandaru</a:t>
            </a:r>
            <a:r>
              <a:rPr lang="en-US" dirty="0" smtClean="0"/>
              <a:t>, Naveen </a:t>
            </a:r>
            <a:r>
              <a:rPr lang="en-US" dirty="0" err="1" smtClean="0"/>
              <a:t>Kakani</a:t>
            </a:r>
            <a:r>
              <a:rPr lang="en-US" dirty="0"/>
              <a:t>, Stephen </a:t>
            </a:r>
            <a:r>
              <a:rPr lang="en-US" dirty="0" smtClean="0"/>
              <a:t>McCann , Qi </a:t>
            </a:r>
            <a:r>
              <a:rPr lang="en-US" dirty="0"/>
              <a:t>Wang, Brian Hart </a:t>
            </a:r>
            <a:r>
              <a:rPr lang="en-US" dirty="0" smtClean="0"/>
              <a:t>and Dorothy </a:t>
            </a:r>
            <a:r>
              <a:rPr lang="en-US" dirty="0"/>
              <a:t>Stanley </a:t>
            </a:r>
            <a:r>
              <a:rPr lang="en-US" sz="1400" dirty="0"/>
              <a:t>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P802.11ah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  <a:endParaRPr lang="en-CA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751179"/>
              </p:ext>
            </p:extLst>
          </p:nvPr>
        </p:nvGraphicFramePr>
        <p:xfrm>
          <a:off x="762000" y="1905000"/>
          <a:ext cx="71628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/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voters)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P802.11ah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1214 (845 T, 369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 Oct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P802.11ah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506 (327 T, 179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P802.11ah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 (173 T, 41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Apr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P802.11ah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107 (34 T, 73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  <a:endParaRPr lang="en-CA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831204"/>
              </p:ext>
            </p:extLst>
          </p:nvPr>
        </p:nvGraphicFramePr>
        <p:xfrm>
          <a:off x="1115616" y="1268760"/>
          <a:ext cx="6840760" cy="508587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897160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LB203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LB207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LB211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Aboulmagd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Osama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Coffey, John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Ecclesine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Peter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Emmelmann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Marc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Harkins, Dan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Hunter, David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Levy, Joseph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err="1" smtClean="0">
                          <a:latin typeface="Calibri" panose="020F0502020204030204" pitchFamily="34" charset="0"/>
                        </a:rPr>
                        <a:t>Montemurro</a:t>
                      </a:r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, Michael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 (TBC)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 (TBC)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 (TBC)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Myles, Andrew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Rison, Mark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Roy, Richard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 (TBC)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 (TBC)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Stephens, Adrian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Yang, </a:t>
                      </a:r>
                      <a:r>
                        <a:rPr lang="en-US" altLang="ko-KR" sz="1400" dirty="0" err="1" smtClean="0">
                          <a:latin typeface="Calibri" panose="020F0502020204030204" pitchFamily="34" charset="0"/>
                        </a:rPr>
                        <a:t>Yunsong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843808" y="3212976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  <a:endParaRPr lang="en-CA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729524"/>
              </p:ext>
            </p:extLst>
          </p:nvPr>
        </p:nvGraphicFramePr>
        <p:xfrm>
          <a:off x="683568" y="1889990"/>
          <a:ext cx="7848872" cy="3966524"/>
        </p:xfrm>
        <a:graphic>
          <a:graphicData uri="http://schemas.openxmlformats.org/drawingml/2006/table">
            <a:tbl>
              <a:tblPr/>
              <a:tblGrid>
                <a:gridCol w="2622827"/>
                <a:gridCol w="840771"/>
                <a:gridCol w="858470"/>
                <a:gridCol w="1222548"/>
                <a:gridCol w="1512168"/>
                <a:gridCol w="792088"/>
              </a:tblGrid>
              <a:tr h="45889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MAC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altLang="ko-K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Editorial</a:t>
                      </a:r>
                      <a:endParaRPr lang="en-US" altLang="ko-KR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Intellectual Property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No </a:t>
                      </a:r>
                      <a:r>
                        <a:rPr lang="en-US" sz="1400" dirty="0" err="1" smtClean="0">
                          <a:latin typeface="+mn-lt"/>
                          <a:ea typeface="Calibri"/>
                          <a:cs typeface="Times New Roman"/>
                        </a:rPr>
                        <a:t>LoA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 has been filed by Qualcomm related to 802.11ah</a:t>
                      </a:r>
                      <a:r>
                        <a:rPr lang="en-US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e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ssential patent claims</a:t>
                      </a:r>
                      <a:endParaRPr lang="en-C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1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807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latin typeface="+mn-lt"/>
                          <a:ea typeface="Calibri"/>
                          <a:cs typeface="Times New Roman"/>
                        </a:rPr>
                        <a:t>Adding</a:t>
                      </a:r>
                      <a:r>
                        <a:rPr lang="en-US" altLang="ko-KR" sz="14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altLang="ko-KR" sz="1400" dirty="0" smtClean="0">
                          <a:latin typeface="+mn-lt"/>
                          <a:ea typeface="Calibri"/>
                          <a:cs typeface="Times New Roman"/>
                        </a:rPr>
                        <a:t>New 0.5 MHz channel bandwidth </a:t>
                      </a:r>
                      <a:r>
                        <a:rPr lang="en-US" altLang="ko-KR" sz="1400" dirty="0" smtClean="0">
                          <a:latin typeface="+mn-lt"/>
                          <a:ea typeface="Calibri"/>
                          <a:cs typeface="Times New Roman"/>
                        </a:rPr>
                        <a:t>operation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C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+mn-lt"/>
                          <a:ea typeface="Calibri"/>
                          <a:cs typeface="Times New Roman"/>
                        </a:rPr>
                        <a:t>Security on PV1 frame </a:t>
                      </a:r>
                      <a:endParaRPr lang="en-CA" altLang="ko-KR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altLang="ko-KR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3</a:t>
                      </a:r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426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C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C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231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CA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41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marL="5515" marR="5515" marT="551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10" name="Rectangle 6"/>
          <p:cNvSpPr/>
          <p:nvPr/>
        </p:nvSpPr>
        <p:spPr>
          <a:xfrm>
            <a:off x="2843808" y="3212976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  <a:endParaRPr lang="en-CA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695876"/>
              </p:ext>
            </p:extLst>
          </p:nvPr>
        </p:nvGraphicFramePr>
        <p:xfrm>
          <a:off x="6732240" y="2406526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워크시트" showAsIcon="1" r:id="rId4" imgW="914400" imgH="806400" progId="Excel.Sheet.12">
                  <p:embed/>
                </p:oleObj>
              </mc:Choice>
              <mc:Fallback>
                <p:oleObj name="워크시트" showAsIcon="1" r:id="rId4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32240" y="2406526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/>
          <p:nvPr/>
        </p:nvSpPr>
        <p:spPr>
          <a:xfrm>
            <a:off x="2843808" y="3212976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TGah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  <a:endParaRPr lang="en-CA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270063"/>
              </p:ext>
            </p:extLst>
          </p:nvPr>
        </p:nvGraphicFramePr>
        <p:xfrm>
          <a:off x="685800" y="1905000"/>
          <a:ext cx="8010525" cy="365760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Third recirculation (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TGah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D5.0)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13-May-15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27-May-15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17-July-15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15-Aug-15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23-Nov-15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7-Dec-15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 (unchanged)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28-Feb-16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13-Mar-16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18-Mar-16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SB 18-Mar-16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10" name="Rectangle 6"/>
          <p:cNvSpPr/>
          <p:nvPr/>
        </p:nvSpPr>
        <p:spPr>
          <a:xfrm>
            <a:off x="2843808" y="3212976"/>
            <a:ext cx="3564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Progress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ko-KR" dirty="0"/>
              <a:t>May 2015</a:t>
            </a:r>
            <a:endParaRPr lang="en-CA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9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Comment spreadsheet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15251</TotalTime>
  <Words>753</Words>
  <Application>Microsoft Office PowerPoint</Application>
  <PresentationFormat>화면 슬라이드 쇼(4:3)</PresentationFormat>
  <Paragraphs>265</Paragraphs>
  <Slides>9</Slides>
  <Notes>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워크시트</vt:lpstr>
      <vt:lpstr>P802.11ah Report to EC on Approval  to go to Sponsor Ballot </vt:lpstr>
      <vt:lpstr>Introduction</vt:lpstr>
      <vt:lpstr>802.11 WG Letter Ballot Results – P802.11ah</vt:lpstr>
      <vt:lpstr>802.11 WG Letter Ballot Comments – P802.11ah</vt:lpstr>
      <vt:lpstr>Unsatisfied comments by commenter</vt:lpstr>
      <vt:lpstr>Unsatisfied Comments – Topics</vt:lpstr>
      <vt:lpstr>Unsatisfied comments</vt:lpstr>
      <vt:lpstr>TGah Timeline</vt:lpstr>
      <vt:lpstr>References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P802.11ac Report to EC on Conditional Approval to go to Sponsor Ballot</dc:title>
  <dc:creator>Yongho Seok</dc:creator>
  <cp:lastModifiedBy>Yongho</cp:lastModifiedBy>
  <cp:revision>135</cp:revision>
  <cp:lastPrinted>1998-02-10T13:28:06Z</cp:lastPrinted>
  <dcterms:created xsi:type="dcterms:W3CDTF">2013-03-03T00:01:21Z</dcterms:created>
  <dcterms:modified xsi:type="dcterms:W3CDTF">2015-05-11T15:05:26Z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