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72" r:id="rId5"/>
    <p:sldId id="273" r:id="rId6"/>
    <p:sldId id="274" r:id="rId7"/>
    <p:sldId id="268" r:id="rId8"/>
    <p:sldId id="275" r:id="rId9"/>
    <p:sldId id="289" r:id="rId10"/>
    <p:sldId id="290" r:id="rId11"/>
    <p:sldId id="271" r:id="rId12"/>
    <p:sldId id="286" r:id="rId13"/>
    <p:sldId id="292" r:id="rId14"/>
    <p:sldId id="294" r:id="rId15"/>
    <p:sldId id="293" r:id="rId16"/>
    <p:sldId id="281" r:id="rId17"/>
    <p:sldId id="282" r:id="rId18"/>
    <p:sldId id="280" r:id="rId19"/>
    <p:sldId id="283" r:id="rId20"/>
    <p:sldId id="284" r:id="rId21"/>
    <p:sldId id="285" r:id="rId22"/>
    <p:sldId id="288" r:id="rId23"/>
    <p:sldId id="287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7" autoAdjust="0"/>
    <p:restoredTop sz="86496" autoAdjust="0"/>
  </p:normalViewPr>
  <p:slideViewPr>
    <p:cSldViewPr>
      <p:cViewPr varScale="1">
        <p:scale>
          <a:sx n="65" d="100"/>
          <a:sy n="65" d="100"/>
        </p:scale>
        <p:origin x="-162" y="-11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02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6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11-15/0521r1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do/locals-insight/" TargetMode="External"/><Relationship Id="rId2" Type="http://schemas.openxmlformats.org/officeDocument/2006/relationships/hyperlink" Target="http://itunes.apple.com/us/app/visit-vancouver/id530049673?ls=1&amp;mt=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vancouver/fast-facts/health-servic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9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22-00-0000-treasurer-report-may-2015.pptx" TargetMode="External"/><Relationship Id="rId3" Type="http://schemas.openxmlformats.org/officeDocument/2006/relationships/hyperlink" Target="https://mentor.ieee.org/802.15/dcn/15/15-15-0277-04-0000-may-2015-802-15-wg-agenda-graphic.xls" TargetMode="External"/><Relationship Id="rId7" Type="http://schemas.openxmlformats.org/officeDocument/2006/relationships/hyperlink" Target="http://grouper.ieee.org/groups/802/24/index.html" TargetMode="External"/><Relationship Id="rId2" Type="http://schemas.openxmlformats.org/officeDocument/2006/relationships/hyperlink" Target="https://mentor.ieee.org/802.11/dcn/15/11-15-0218-00-0000-march-2015-wg-agenda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1/dcn/15/21-15-0037-00-0000-session-68-agenda.docx" TargetMode="External"/><Relationship Id="rId11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s://mentor.ieee.org/802.19/dcn/15/19-15-0036-01-0000-may-2015-wg-agenda.xls" TargetMode="External"/><Relationship Id="rId10" Type="http://schemas.openxmlformats.org/officeDocument/2006/relationships/hyperlink" Target="http://standards.ieee.org/board/pat/pat-slideset.ppt" TargetMode="External"/><Relationship Id="rId4" Type="http://schemas.openxmlformats.org/officeDocument/2006/relationships/hyperlink" Target="http://grouper.ieee.org/groups/802/18/" TargetMode="External"/><Relationship Id="rId9" Type="http://schemas.openxmlformats.org/officeDocument/2006/relationships/hyperlink" Target="http://standards.ieee.org/guides/bylaws/sect6-7.html#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5/04/Hyatt-Regency-Vancouver-Floorplan.pdf" TargetMode="External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21" TargetMode="External"/><Relationship Id="rId13" Type="http://schemas.openxmlformats.org/officeDocument/2006/relationships/hyperlink" Target="http://griffin.meeting.verilan.com/docs/802-ec" TargetMode="External"/><Relationship Id="rId3" Type="http://schemas.openxmlformats.org/officeDocument/2006/relationships/hyperlink" Target="http://griffin.meeting.verilan.com/docs/802.11" TargetMode="External"/><Relationship Id="rId7" Type="http://schemas.openxmlformats.org/officeDocument/2006/relationships/hyperlink" Target="http://griffin.meeting.verilan.com/docs/802.19" TargetMode="External"/><Relationship Id="rId12" Type="http://schemas.openxmlformats.org/officeDocument/2006/relationships/hyperlink" Target="http://www.ieee802.org/PrivRecsg/index.html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events.ieee.org/docs/802.18" TargetMode="External"/><Relationship Id="rId11" Type="http://schemas.openxmlformats.org/officeDocument/2006/relationships/hyperlink" Target="http://griffin.meeting.verilan.com/docs/802.24" TargetMode="External"/><Relationship Id="rId5" Type="http://schemas.openxmlformats.org/officeDocument/2006/relationships/hyperlink" Target="http://griffin.meeting.verilan.com/docs/802.16" TargetMode="External"/><Relationship Id="rId10" Type="http://schemas.openxmlformats.org/officeDocument/2006/relationships/hyperlink" Target="http://griffin.meeting.verilan.com/docs/802.23" TargetMode="External"/><Relationship Id="rId4" Type="http://schemas.openxmlformats.org/officeDocument/2006/relationships/hyperlink" Target="http://griffin.meeting.verilan.com/docs/802.15" TargetMode="External"/><Relationship Id="rId9" Type="http://schemas.openxmlformats.org/officeDocument/2006/relationships/hyperlink" Target="http://griffin.meeting.verilan.com/docs/802.22" TargetMode="External"/><Relationship Id="rId14" Type="http://schemas.openxmlformats.org/officeDocument/2006/relationships/hyperlink" Target="ftp://griffin.meeting.verila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</a:t>
            </a:r>
            <a:r>
              <a:rPr lang="en-US" dirty="0" smtClean="0"/>
              <a:t>May 2015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/802.11/14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FOOD </a:t>
            </a:r>
            <a:r>
              <a:rPr lang="en-US" dirty="0">
                <a:solidFill>
                  <a:srgbClr val="002060"/>
                </a:solidFill>
              </a:rPr>
              <a:t>&amp; BEVERAGE SERVICE</a:t>
            </a:r>
          </a:p>
          <a:p>
            <a:pPr lvl="1"/>
            <a:r>
              <a:rPr lang="en-US" sz="2400" dirty="0"/>
              <a:t>Regency Foyer  (3rd Level)</a:t>
            </a:r>
          </a:p>
          <a:p>
            <a:r>
              <a:rPr lang="en-US" dirty="0" smtClean="0"/>
              <a:t>Continental </a:t>
            </a:r>
            <a:r>
              <a:rPr lang="en-US" dirty="0"/>
              <a:t>Breakfast Service</a:t>
            </a:r>
          </a:p>
          <a:p>
            <a:pPr lvl="1"/>
            <a:r>
              <a:rPr lang="en-US" dirty="0"/>
              <a:t>7:15 AM – 8:30 AM</a:t>
            </a:r>
          </a:p>
          <a:p>
            <a:r>
              <a:rPr lang="en-US" dirty="0" smtClean="0"/>
              <a:t>Morning </a:t>
            </a:r>
            <a:r>
              <a:rPr lang="en-US" dirty="0"/>
              <a:t>Coffee/Tea Service</a:t>
            </a:r>
          </a:p>
          <a:p>
            <a:pPr lvl="1"/>
            <a:r>
              <a:rPr lang="en-US" dirty="0"/>
              <a:t>9:30 AM – 10:30 </a:t>
            </a:r>
            <a:r>
              <a:rPr lang="en-US" dirty="0" smtClean="0"/>
              <a:t>AM</a:t>
            </a:r>
            <a:endParaRPr lang="en-US" dirty="0"/>
          </a:p>
          <a:p>
            <a:r>
              <a:rPr lang="en-US" dirty="0"/>
              <a:t>Afternoon Coffee/Tea Service</a:t>
            </a:r>
          </a:p>
          <a:p>
            <a:pPr lvl="1"/>
            <a:r>
              <a:rPr lang="en-US" dirty="0"/>
              <a:t>3:00 PM – 4:00 PM</a:t>
            </a:r>
          </a:p>
          <a:p>
            <a:r>
              <a:rPr lang="en-US" dirty="0" smtClean="0"/>
              <a:t>LUNCH </a:t>
            </a:r>
            <a:r>
              <a:rPr lang="en-US" dirty="0"/>
              <a:t>SERVICE</a:t>
            </a:r>
          </a:p>
          <a:p>
            <a:pPr lvl="1"/>
            <a:r>
              <a:rPr lang="en-US" dirty="0"/>
              <a:t>34th Floor</a:t>
            </a:r>
          </a:p>
          <a:p>
            <a:pPr lvl="1"/>
            <a:r>
              <a:rPr lang="en-US" dirty="0"/>
              <a:t>Monday - Thursday                       </a:t>
            </a:r>
          </a:p>
          <a:p>
            <a:pPr lvl="1"/>
            <a:r>
              <a:rPr lang="en-US" dirty="0"/>
              <a:t>12:00 PM to 1:30 PM              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848872" cy="5040560"/>
          </a:xfrm>
        </p:spPr>
        <p:txBody>
          <a:bodyPr/>
          <a:lstStyle/>
          <a:p>
            <a:r>
              <a:rPr lang="en-US" dirty="0"/>
              <a:t>SOCIAL EVENT 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registered attendees are invited to attend a casual networking reception at the Butcher &amp; Bullock Public House at 6:30 PM on Wednesday May 13th. </a:t>
            </a:r>
          </a:p>
          <a:p>
            <a:pPr lvl="1"/>
            <a:r>
              <a:rPr lang="en-US" dirty="0"/>
              <a:t>The Butcher &amp; Bullock</a:t>
            </a:r>
          </a:p>
          <a:p>
            <a:pPr lvl="1"/>
            <a:r>
              <a:rPr lang="en-US" dirty="0"/>
              <a:t>911 West Pender Street</a:t>
            </a:r>
          </a:p>
          <a:p>
            <a:endParaRPr lang="en-US" dirty="0"/>
          </a:p>
          <a:p>
            <a:pPr lvl="1"/>
            <a:r>
              <a:rPr lang="en-US" dirty="0"/>
              <a:t>SOCIAL EVENT DRINK </a:t>
            </a:r>
            <a:r>
              <a:rPr lang="en-US" dirty="0" smtClean="0"/>
              <a:t>TICKETS</a:t>
            </a:r>
            <a:endParaRPr lang="en-US" dirty="0"/>
          </a:p>
          <a:p>
            <a:pPr lvl="1"/>
            <a:r>
              <a:rPr lang="en-US" dirty="0"/>
              <a:t>A drink coupon is attached to the bottom left hand corner of each name badge handout.</a:t>
            </a:r>
          </a:p>
          <a:p>
            <a:pPr lvl="1"/>
            <a:r>
              <a:rPr lang="en-US" dirty="0"/>
              <a:t>1 COMPLIMENTARY BEVERAGE</a:t>
            </a:r>
          </a:p>
          <a:p>
            <a:pPr lvl="1"/>
            <a:r>
              <a:rPr lang="en-US" dirty="0"/>
              <a:t>(Beer, Wine, Hi </a:t>
            </a:r>
            <a:r>
              <a:rPr lang="en-US" dirty="0" smtClean="0"/>
              <a:t>Balls, </a:t>
            </a:r>
            <a:r>
              <a:rPr lang="en-US" dirty="0"/>
              <a:t>Water, Juice, Soda)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Tourism</a:t>
            </a:r>
            <a:r>
              <a:rPr lang="en-US" sz="3200" b="1" baseline="0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sz="2000" dirty="0"/>
              <a:t>TOURISM INFORMATION</a:t>
            </a:r>
          </a:p>
          <a:p>
            <a:r>
              <a:rPr lang="en-US" sz="2000" dirty="0"/>
              <a:t>Vancouver Fast Facts: </a:t>
            </a:r>
            <a:r>
              <a:rPr lang="en-US" sz="2000" dirty="0">
                <a:hlinkClick r:id="rId2"/>
              </a:rPr>
              <a:t>http://www.tourismvancouver.com/vancouver/fast-facts/</a:t>
            </a:r>
            <a:r>
              <a:rPr lang="en-US" sz="2000" dirty="0"/>
              <a:t> </a:t>
            </a:r>
          </a:p>
          <a:p>
            <a:r>
              <a:rPr lang="en-US" sz="2000" dirty="0"/>
              <a:t>Vancouver Discount Card: </a:t>
            </a:r>
            <a:r>
              <a:rPr lang="en-US" sz="2000" dirty="0">
                <a:hlinkClick r:id="rId3"/>
              </a:rPr>
              <a:t>http://www.tourismvancouver.com/includes/content/images/media/docs/show_your_badge3.pdf</a:t>
            </a:r>
            <a:r>
              <a:rPr lang="en-US" sz="2000" dirty="0"/>
              <a:t>   </a:t>
            </a:r>
          </a:p>
          <a:p>
            <a:r>
              <a:rPr lang="en-US" sz="2000" dirty="0"/>
              <a:t>Public Transportation: </a:t>
            </a:r>
            <a:r>
              <a:rPr lang="en-US" sz="2000" dirty="0">
                <a:hlinkClick r:id="rId4"/>
              </a:rPr>
              <a:t>http://www.tourismvancouver.com/go/getting-around/transit-system/</a:t>
            </a:r>
            <a:r>
              <a:rPr lang="en-US" sz="2000" dirty="0"/>
              <a:t> </a:t>
            </a:r>
          </a:p>
          <a:p>
            <a:r>
              <a:rPr lang="en-US" sz="2000" dirty="0"/>
              <a:t>Use the Google Map App on your mobile device for up to date transit directions and times.</a:t>
            </a:r>
          </a:p>
          <a:p>
            <a:r>
              <a:rPr lang="en-US" sz="2000" dirty="0"/>
              <a:t>DOWNTOWN MAP</a:t>
            </a:r>
          </a:p>
          <a:p>
            <a:r>
              <a:rPr lang="en-US" sz="2000" dirty="0">
                <a:hlinkClick r:id="rId5"/>
              </a:rPr>
              <a:t>http://802world.org/wireless/files/2015/04/vancouver_map1.pdf</a:t>
            </a:r>
            <a:r>
              <a:rPr lang="en-US" sz="20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22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Tourism</a:t>
            </a:r>
            <a:r>
              <a:rPr lang="en-US" baseline="0" dirty="0" smtClean="0"/>
              <a:t> Information (</a:t>
            </a:r>
            <a:r>
              <a:rPr lang="en-US" baseline="0" dirty="0" err="1" smtClean="0"/>
              <a:t>cont</a:t>
            </a:r>
            <a:r>
              <a:rPr lang="en-US" baseline="0" dirty="0" smtClean="0"/>
              <a:t>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08512"/>
          </a:xfrm>
        </p:spPr>
        <p:txBody>
          <a:bodyPr/>
          <a:lstStyle/>
          <a:p>
            <a:r>
              <a:rPr lang="en-US" sz="2000" dirty="0" smtClean="0"/>
              <a:t>Apps &amp; Guides for your Mobile </a:t>
            </a:r>
          </a:p>
          <a:p>
            <a:pPr lvl="1"/>
            <a:r>
              <a:rPr lang="en-US" dirty="0" smtClean="0"/>
              <a:t>Whether you’re looking for a great place to eat, or a fun activity to try, this free app from Tourism Vancouver is a must for those who want to make the most of their time here.</a:t>
            </a:r>
          </a:p>
          <a:p>
            <a:r>
              <a:rPr lang="en-US" sz="2000" dirty="0" smtClean="0"/>
              <a:t>Visit Vancouver App Store: </a:t>
            </a:r>
            <a:r>
              <a:rPr lang="en-US" sz="2000" dirty="0" smtClean="0">
                <a:hlinkClick r:id="rId2"/>
              </a:rPr>
              <a:t>http://itunes.apple.com/us/app/visit-vancouver/id530049673?ls=1&amp;mt=8</a:t>
            </a:r>
            <a:r>
              <a:rPr lang="en-US" sz="2000" dirty="0" smtClean="0"/>
              <a:t> 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LOCAL INSIGHTS</a:t>
            </a:r>
          </a:p>
          <a:p>
            <a:pPr lvl="1"/>
            <a:r>
              <a:rPr lang="en-US" dirty="0" smtClean="0"/>
              <a:t>Tourism Vancouver and our local contacts to give you the inside scoop on the Vancouver</a:t>
            </a:r>
            <a:r>
              <a:rPr lang="en-US" sz="1600" dirty="0" smtClean="0"/>
              <a:t>. </a:t>
            </a:r>
          </a:p>
          <a:p>
            <a:pPr lvl="2"/>
            <a:r>
              <a:rPr lang="en-US" sz="2000" dirty="0" smtClean="0">
                <a:hlinkClick r:id="rId3"/>
              </a:rPr>
              <a:t>http://www.tourismvancouver.com/do/locals-insight/</a:t>
            </a:r>
            <a:r>
              <a:rPr lang="en-US" sz="2000" dirty="0" smtClean="0"/>
              <a:t> 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PHONE #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 the case of emergency</a:t>
            </a:r>
          </a:p>
          <a:p>
            <a:r>
              <a:rPr lang="en-US" sz="3200" dirty="0" smtClean="0"/>
              <a:t>	Police</a:t>
            </a:r>
            <a:r>
              <a:rPr lang="en-US" sz="3200" dirty="0"/>
              <a:t>: 911</a:t>
            </a:r>
          </a:p>
          <a:p>
            <a:r>
              <a:rPr lang="en-US" sz="3200" dirty="0" smtClean="0"/>
              <a:t>	Fire </a:t>
            </a:r>
            <a:r>
              <a:rPr lang="en-US" sz="3200" dirty="0"/>
              <a:t>department/ ambulance: 911  </a:t>
            </a:r>
            <a:endParaRPr lang="en-US" sz="3200" dirty="0" smtClean="0"/>
          </a:p>
          <a:p>
            <a:r>
              <a:rPr lang="en-US" sz="3200" dirty="0" smtClean="0"/>
              <a:t>From </a:t>
            </a:r>
            <a:r>
              <a:rPr lang="en-US" sz="3200" dirty="0"/>
              <a:t>A</a:t>
            </a:r>
            <a:r>
              <a:rPr lang="en-US" sz="3200" dirty="0" smtClean="0"/>
              <a:t>ny Hotel Phone: 55</a:t>
            </a:r>
          </a:p>
          <a:p>
            <a:r>
              <a:rPr lang="en-US" sz="3200" dirty="0" smtClean="0"/>
              <a:t>Health services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://www.tourismvancouver.com/vancouver/fast-facts/health-services/</a:t>
            </a:r>
            <a:endParaRPr lang="en-US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2.6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  <a:r>
              <a:rPr lang="en-GB" sz="1800" dirty="0" smtClean="0"/>
              <a:t>Monday</a:t>
            </a:r>
            <a:endParaRPr lang="en-GB" sz="1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</a:t>
            </a:r>
            <a:r>
              <a:rPr lang="en-GB" sz="2000" dirty="0" smtClean="0"/>
              <a:t>II</a:t>
            </a:r>
            <a:r>
              <a:rPr lang="en-GB" sz="2000" dirty="0"/>
              <a:t>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-- </a:t>
            </a:r>
          </a:p>
          <a:p>
            <a:r>
              <a:rPr lang="en-US" dirty="0" smtClean="0"/>
              <a:t>No –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May 20-21,  </a:t>
            </a:r>
            <a:r>
              <a:rPr lang="en-GB" dirty="0" smtClean="0"/>
              <a:t>Zhuhai</a:t>
            </a:r>
            <a:r>
              <a:rPr lang="en-GB" dirty="0"/>
              <a:t>, </a:t>
            </a:r>
            <a:r>
              <a:rPr lang="en-GB" dirty="0" smtClean="0"/>
              <a:t>China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mentor.ieee.org/802-ec/dcn/12/ec-12-0040-09-00EC-802-plenary-future-venue-contract-status.xlsx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endParaRPr lang="en-US" dirty="0" smtClean="0">
              <a:solidFill>
                <a:schemeClr val="tx1"/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11-15-0522-00-0000-treasurer-report-may-2015.pptx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9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9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9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0"/>
              </a:rPr>
              <a:t>patent 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1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752528"/>
          </a:xfrm>
        </p:spPr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0" dirty="0" smtClean="0"/>
              <a:t> </a:t>
            </a:r>
            <a:r>
              <a:rPr lang="en-US" dirty="0"/>
              <a:t>MEETING MAP (FLOOR PLAN) </a:t>
            </a:r>
          </a:p>
          <a:p>
            <a:r>
              <a:rPr lang="en-US" dirty="0" smtClean="0"/>
              <a:t>Accessed </a:t>
            </a:r>
            <a:r>
              <a:rPr lang="en-US" dirty="0"/>
              <a:t>online at </a:t>
            </a:r>
            <a:r>
              <a:rPr lang="en-US" dirty="0">
                <a:hlinkClick r:id="rId3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2573" y="2564904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Online Meeting Schedule is most accurate.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802 Plenary: July 12-17,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 smtClean="0"/>
              <a:t>Waikoloa, Hawaii, United States</a:t>
            </a:r>
          </a:p>
          <a:p>
            <a:r>
              <a:rPr lang="en-GB" dirty="0"/>
              <a:t>	</a:t>
            </a:r>
            <a:r>
              <a:rPr lang="en-GB" dirty="0" smtClean="0"/>
              <a:t>Meeting </a:t>
            </a:r>
            <a:r>
              <a:rPr lang="en-GB" dirty="0"/>
              <a:t>Hotel: </a:t>
            </a:r>
            <a:r>
              <a:rPr lang="en-GB" dirty="0" smtClean="0"/>
              <a:t>Hilton Waikoloa</a:t>
            </a:r>
            <a:endParaRPr lang="en-GB" dirty="0"/>
          </a:p>
          <a:p>
            <a:r>
              <a:rPr lang="en-GB" dirty="0" smtClean="0"/>
              <a:t>Registration open 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802world.org/plenary/</a:t>
            </a:r>
            <a:endParaRPr lang="en-GB" dirty="0" smtClean="0"/>
          </a:p>
          <a:p>
            <a:endParaRPr lang="en-US" b="0" dirty="0" smtClean="0"/>
          </a:p>
          <a:p>
            <a:r>
              <a:rPr lang="en-US" dirty="0" smtClean="0"/>
              <a:t>Registration </a:t>
            </a:r>
            <a:r>
              <a:rPr lang="en-US" dirty="0"/>
              <a:t>Fees &amp; </a:t>
            </a:r>
            <a:r>
              <a:rPr lang="en-US" dirty="0" smtClean="0"/>
              <a:t>Deadlines</a:t>
            </a:r>
            <a:r>
              <a:rPr lang="en-US" b="0" dirty="0" smtClean="0"/>
              <a:t>:</a:t>
            </a:r>
            <a:endParaRPr lang="en-US" b="0" dirty="0"/>
          </a:p>
          <a:p>
            <a:pPr lvl="1"/>
            <a:r>
              <a:rPr lang="en-US" dirty="0"/>
              <a:t>Early: Before 6:00 PM Pacific Time, Friday, May 22, 2015</a:t>
            </a:r>
          </a:p>
          <a:p>
            <a:pPr lvl="1"/>
            <a:r>
              <a:rPr lang="en-US" b="0" dirty="0"/>
              <a:t>(UTC Time: 1:00 AM Saturday, May 23, 2015)</a:t>
            </a:r>
          </a:p>
          <a:p>
            <a:pPr lvl="1"/>
            <a:r>
              <a:rPr lang="en-US" b="0" dirty="0"/>
              <a:t>• $US 500.00 for attendees staying at the Hilton Waikoloa Village</a:t>
            </a:r>
          </a:p>
          <a:p>
            <a:pPr lvl="1"/>
            <a:r>
              <a:rPr lang="en-US" b="0" dirty="0"/>
              <a:t>• $US 800.00 for all others (including local attendees not staying at the group hotel)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2015-05-10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87923"/>
              </p:ext>
            </p:extLst>
          </p:nvPr>
        </p:nvGraphicFramePr>
        <p:xfrm>
          <a:off x="2123728" y="1228984"/>
          <a:ext cx="5616624" cy="4161392"/>
        </p:xfrm>
        <a:graphic>
          <a:graphicData uri="http://schemas.openxmlformats.org/drawingml/2006/table">
            <a:tbl>
              <a:tblPr/>
              <a:tblGrid>
                <a:gridCol w="3096344"/>
                <a:gridCol w="2520280"/>
              </a:tblGrid>
              <a:tr h="55519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IEEE 802 Interim Session - May 10-15, 2015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2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285 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924282"/>
              </p:ext>
            </p:extLst>
          </p:nvPr>
        </p:nvGraphicFramePr>
        <p:xfrm>
          <a:off x="683568" y="1412776"/>
          <a:ext cx="7632848" cy="4140604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3888432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Attendance Links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802.20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Working Group Documents (Local Document Server)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4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5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6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7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8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9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0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1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12"/>
                        </a:rPr>
                        <a:t>802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Privacy </a:t>
                      </a:r>
                      <a:r>
                        <a:rPr lang="en-US" sz="1800" baseline="0" dirty="0" err="1" smtClean="0">
                          <a:effectLst/>
                          <a:hlinkClick r:id="rId12"/>
                        </a:rPr>
                        <a:t>Rcommendation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SG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3"/>
                        </a:rPr>
                        <a:t>802 Executive </a:t>
                      </a:r>
                      <a:r>
                        <a:rPr lang="en-US" sz="1800" dirty="0" smtClean="0">
                          <a:effectLst/>
                          <a:hlinkClick r:id="rId13"/>
                        </a:rPr>
                        <a:t>Committee</a:t>
                      </a: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51723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linkClick r:id="rId14"/>
              </a:rPr>
              <a:t>f</a:t>
            </a:r>
            <a:r>
              <a:rPr lang="en-US" b="1" dirty="0" smtClean="0">
                <a:hlinkClick r:id="rId14"/>
              </a:rPr>
              <a:t>tp</a:t>
            </a:r>
            <a:r>
              <a:rPr lang="en-US" b="1" dirty="0">
                <a:hlinkClick r:id="rId14"/>
              </a:rPr>
              <a:t>://griffin.meeting.verilan.com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>
                <a:solidFill>
                  <a:srgbClr val="FF0000"/>
                </a:solidFill>
              </a:rPr>
              <a:t>Please DO NOT synchronize your documents directly with Mentor!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5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8384</TotalTime>
  <Words>968</Words>
  <Application>Microsoft Office PowerPoint</Application>
  <PresentationFormat>On-screen Show (4:3)</PresentationFormat>
  <Paragraphs>279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Document</vt:lpstr>
      <vt:lpstr>1st Vice Chair Report May 2015 Vancouver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M3.9  II Social logistics</vt:lpstr>
      <vt:lpstr>Tourism Information</vt:lpstr>
      <vt:lpstr>Tourism Information (cont)</vt:lpstr>
      <vt:lpstr>EMERGENCY PHONE # 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 - 2016</vt:lpstr>
      <vt:lpstr>F3.1.3 Future Venues - 2017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2015 Vancouver</dc:title>
  <dc:subject>May 2015</dc:subject>
  <dc:creator>Jon Rosdahl</dc:creator>
  <dc:description>Jon Rosdahl (CSR Technologies Inc.)</dc:description>
  <cp:lastModifiedBy>Jon Rosdahl</cp:lastModifiedBy>
  <cp:revision>81</cp:revision>
  <cp:lastPrinted>1601-01-01T00:00:00Z</cp:lastPrinted>
  <dcterms:created xsi:type="dcterms:W3CDTF">2014-04-14T10:59:07Z</dcterms:created>
  <dcterms:modified xsi:type="dcterms:W3CDTF">2015-05-11T16:39:05Z</dcterms:modified>
  <cp:category>Report</cp:category>
</cp:coreProperties>
</file>