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50" r:id="rId3"/>
    <p:sldId id="424" r:id="rId4"/>
    <p:sldId id="453" r:id="rId5"/>
    <p:sldId id="465" r:id="rId6"/>
    <p:sldId id="457" r:id="rId7"/>
    <p:sldId id="460" r:id="rId8"/>
    <p:sldId id="461" r:id="rId9"/>
    <p:sldId id="464" r:id="rId10"/>
    <p:sldId id="462" r:id="rId11"/>
    <p:sldId id="324" r:id="rId12"/>
    <p:sldId id="47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65"/>
            <p14:sldId id="457"/>
            <p14:sldId id="460"/>
            <p14:sldId id="461"/>
            <p14:sldId id="464"/>
            <p14:sldId id="462"/>
          </p14:sldIdLst>
        </p14:section>
        <p14:section name="Meeting Slot # 1" id="{0D0A01B1-94C3-4827-AD70-68E3B663E205}">
          <p14:sldIdLst>
            <p14:sldId id="324"/>
            <p14:sldId id="4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6" autoAdjust="0"/>
    <p:restoredTop sz="94660"/>
  </p:normalViewPr>
  <p:slideViewPr>
    <p:cSldViewPr>
      <p:cViewPr varScale="1">
        <p:scale>
          <a:sx n="122" d="100"/>
          <a:sy n="122" d="100"/>
        </p:scale>
        <p:origin x="82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2898" y="-81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Apr. 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Apr. 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Apr. </a:t>
            </a:r>
            <a:r>
              <a:rPr lang="en-US" altLang="en-US" sz="1400" dirty="0" smtClean="0"/>
              <a:t>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Apr.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Apr. </a:t>
            </a:r>
            <a:r>
              <a:rPr lang="en-US" sz="1400" dirty="0" smtClean="0"/>
              <a:t>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5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Apr. </a:t>
            </a:r>
            <a:r>
              <a:rPr lang="en-US" altLang="en-US" sz="1400" dirty="0" smtClean="0"/>
              <a:t>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Apr. </a:t>
            </a:r>
            <a:r>
              <a:rPr lang="en-US" sz="1400" dirty="0" smtClean="0"/>
              <a:t>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Apr.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Apr.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6425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Apr.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Apr.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272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802.11-15/0520r0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me/IEEE802.11" TargetMode="External"/><Relationship Id="rId2" Type="http://schemas.openxmlformats.org/officeDocument/2006/relationships/hyperlink" Target="http://www.ieee802.org/11/joinme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34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Apr. 2015</a:t>
            </a:r>
            <a:endParaRPr lang="en-US" altLang="en-US" sz="1800" dirty="0" smtClean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</a:t>
            </a:r>
            <a:r>
              <a:rPr lang="en-US" altLang="en-US" dirty="0" smtClean="0"/>
              <a:t>Apr. 15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Agenda</a:t>
            </a:r>
            <a:endParaRPr lang="en-US" altLang="en-US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04-14-2015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</a:t>
            </a:r>
            <a:r>
              <a:rPr lang="en-US" altLang="en-US" dirty="0" smtClean="0"/>
              <a:t>pass.</a:t>
            </a:r>
          </a:p>
          <a:p>
            <a:pPr lvl="1"/>
            <a:r>
              <a:rPr lang="en-US" altLang="en-US" dirty="0" smtClean="0"/>
              <a:t>No motions during </a:t>
            </a:r>
            <a:r>
              <a:rPr lang="en-US" altLang="en-US" dirty="0" err="1" smtClean="0"/>
              <a:t>telecons</a:t>
            </a:r>
            <a:r>
              <a:rPr lang="en-US" altLang="en-US" dirty="0" smtClean="0"/>
              <a:t>.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Apr.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sz="2000" b="1" dirty="0"/>
              <a:t>Agenda</a:t>
            </a:r>
            <a:r>
              <a:rPr lang="en-US" sz="2000" dirty="0"/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Call to order, Patent Policy, Attendance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Approval of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Review PAR proposed changes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Review CSD proposed changes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Any other Business (</a:t>
            </a:r>
            <a:r>
              <a:rPr lang="en-US" sz="2000" dirty="0" err="1"/>
              <a:t>AoB</a:t>
            </a:r>
            <a:r>
              <a:rPr lang="en-US" sz="2000" dirty="0"/>
              <a:t>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Adjourn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000" dirty="0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1117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AOB</a:t>
            </a:r>
          </a:p>
          <a:p>
            <a:r>
              <a:rPr lang="en-US" dirty="0" smtClean="0"/>
              <a:t>Last </a:t>
            </a:r>
            <a:r>
              <a:rPr lang="en-US" dirty="0"/>
              <a:t>call for </a:t>
            </a:r>
            <a:r>
              <a:rPr lang="en-US" dirty="0" smtClean="0"/>
              <a:t>attendance</a:t>
            </a:r>
          </a:p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117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Apr.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Apr. 15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cs typeface="Times New Roman" panose="02020603050405020304" pitchFamily="18" charset="0"/>
              </a:rPr>
              <a:t>Telecon</a:t>
            </a: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</a:t>
            </a:r>
            <a:r>
              <a:rPr lang="en-US" altLang="en-US" sz="1600" b="0" dirty="0" smtClean="0">
                <a:cs typeface="Times New Roman" panose="02020603050405020304" pitchFamily="18" charset="0"/>
              </a:rPr>
              <a:t>Intel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16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</a:t>
            </a:r>
            <a:r>
              <a:rPr lang="en-US" altLang="en-US" sz="2400" b="1" dirty="0" smtClean="0"/>
              <a:t>the Apr. 15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Telecon</a:t>
            </a:r>
            <a:r>
              <a:rPr lang="en-US" altLang="en-US" sz="2400" b="1" dirty="0" smtClean="0"/>
              <a:t>.</a:t>
            </a: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Meeting coordinates:</a:t>
            </a:r>
          </a:p>
          <a:p>
            <a:pPr lvl="1"/>
            <a:r>
              <a:rPr lang="en-US" altLang="en-US" sz="1600" dirty="0"/>
              <a:t>1.	For find your local dial in information</a:t>
            </a:r>
            <a:r>
              <a:rPr lang="en-US" altLang="en-US" sz="1600" dirty="0" smtClean="0"/>
              <a:t>: </a:t>
            </a:r>
            <a:r>
              <a:rPr lang="en-US" altLang="en-US" sz="1600" dirty="0" smtClean="0">
                <a:hlinkClick r:id="rId2"/>
              </a:rPr>
              <a:t>http</a:t>
            </a:r>
            <a:r>
              <a:rPr lang="en-US" altLang="en-US" sz="1600" dirty="0">
                <a:hlinkClick r:id="rId2"/>
              </a:rPr>
              <a:t>://</a:t>
            </a:r>
            <a:r>
              <a:rPr lang="en-US" altLang="en-US" sz="1600" dirty="0" smtClean="0">
                <a:hlinkClick r:id="rId2"/>
              </a:rPr>
              <a:t>www.ieee802.org/11/joinme.html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lvl="1"/>
            <a:r>
              <a:rPr lang="en-US" altLang="en-US" sz="1600" dirty="0"/>
              <a:t>2.	Join online </a:t>
            </a:r>
            <a:r>
              <a:rPr lang="en-US" altLang="en-US" sz="1600" dirty="0" smtClean="0"/>
              <a:t>meeting: </a:t>
            </a:r>
            <a:r>
              <a:rPr lang="en-US" altLang="en-US" sz="1600" dirty="0" smtClean="0">
                <a:hlinkClick r:id="rId3"/>
              </a:rPr>
              <a:t>https</a:t>
            </a:r>
            <a:r>
              <a:rPr lang="en-US" altLang="en-US" sz="1600" dirty="0">
                <a:hlinkClick r:id="rId3"/>
              </a:rPr>
              <a:t>://</a:t>
            </a:r>
            <a:r>
              <a:rPr lang="en-US" altLang="en-US" sz="1600" dirty="0" smtClean="0">
                <a:hlinkClick r:id="rId3"/>
              </a:rPr>
              <a:t>join.me/IEEE802.11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marL="457200" lvl="1" indent="0">
              <a:buNone/>
            </a:pPr>
            <a:r>
              <a:rPr lang="en-US" altLang="en-US" sz="1600" dirty="0" smtClean="0"/>
              <a:t>	If </a:t>
            </a:r>
            <a:r>
              <a:rPr lang="en-US" altLang="en-US" sz="1600" dirty="0"/>
              <a:t>you’re a first time user to join me please try and do it a few minutes prior to call start.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</a:t>
            </a:r>
            <a:r>
              <a:rPr lang="en-US" altLang="en-US" sz="2000" b="0" dirty="0" smtClean="0"/>
              <a:t>announce your affiliation when you first address the group during </a:t>
            </a:r>
            <a:r>
              <a:rPr lang="en-US" altLang="en-US" sz="2000" b="0" dirty="0" smtClean="0"/>
              <a:t>the call.</a:t>
            </a:r>
            <a:endParaRPr lang="en-US" altLang="en-US" sz="2000" b="0" dirty="0" smtClean="0"/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</a:t>
            </a:r>
            <a:r>
              <a:rPr lang="en-US" altLang="en-US" sz="2000" b="0" dirty="0" smtClean="0"/>
              <a:t>you plan to make a submission be sure it does not contain company logos </a:t>
            </a:r>
            <a:r>
              <a:rPr lang="en-US" altLang="en-US" sz="2000" b="0" smtClean="0"/>
              <a:t>or </a:t>
            </a:r>
            <a:r>
              <a:rPr lang="en-US" altLang="en-US" sz="2000" b="0" smtClean="0"/>
              <a:t>advertising.</a:t>
            </a:r>
            <a:endParaRPr lang="en-US" altLang="en-US" sz="2000" b="0" dirty="0" smtClean="0"/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you’re not speaking please go on mute.</a:t>
            </a:r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>
                <a:hlinkClick r:id="rId7"/>
              </a:rPr>
              <a:t>https://</a:t>
            </a:r>
            <a:r>
              <a:rPr lang="en-US" altLang="en-US" sz="1200" dirty="0" smtClean="0">
                <a:hlinkClick r:id="rId7"/>
              </a:rPr>
              <a:t>mentor.ieee.org/802.11/dcn/14/11-14-0629-10-0000-802-11-operations-manual.docx</a:t>
            </a:r>
            <a:r>
              <a:rPr lang="en-US" altLang="en-US" sz="1200" dirty="0" smtClean="0"/>
              <a:t> </a:t>
            </a:r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Apr.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31885</TotalTime>
  <Words>690</Words>
  <Application>Microsoft Office PowerPoint</Application>
  <PresentationFormat>On-screen Show (4:3)</PresentationFormat>
  <Paragraphs>166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PGothic</vt:lpstr>
      <vt:lpstr>MS PGothic</vt:lpstr>
      <vt:lpstr>Arial</vt:lpstr>
      <vt:lpstr>Helvetica</vt:lpstr>
      <vt:lpstr>Monotype Sorts</vt:lpstr>
      <vt:lpstr>Times New Roman</vt:lpstr>
      <vt:lpstr>802-11-Submission</vt:lpstr>
      <vt:lpstr>Document</vt:lpstr>
      <vt:lpstr>NGP SG Apr. 15th Telecon Agenda</vt:lpstr>
      <vt:lpstr>IEEE 802.11 Next Generation Positioning  Study Group</vt:lpstr>
      <vt:lpstr>PowerPoint Presentation</vt:lpstr>
      <vt:lpstr>Attendance, Voting &amp; Document Status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1446</cp:revision>
  <cp:lastPrinted>2014-11-04T15:04:57Z</cp:lastPrinted>
  <dcterms:created xsi:type="dcterms:W3CDTF">2007-04-17T18:10:23Z</dcterms:created>
  <dcterms:modified xsi:type="dcterms:W3CDTF">2015-04-14T13:57:08Z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