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2" r:id="rId3"/>
    <p:sldId id="353" r:id="rId4"/>
    <p:sldId id="368" r:id="rId5"/>
    <p:sldId id="371" r:id="rId6"/>
    <p:sldId id="370" r:id="rId7"/>
    <p:sldId id="372" r:id="rId8"/>
    <p:sldId id="374" r:id="rId9"/>
    <p:sldId id="375" r:id="rId10"/>
    <p:sldId id="373" r:id="rId11"/>
    <p:sldId id="377" r:id="rId12"/>
    <p:sldId id="378" r:id="rId13"/>
    <p:sldId id="37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1773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18434" y="6475413"/>
            <a:ext cx="20254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18434" y="6475413"/>
            <a:ext cx="202549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802.11-15/0516r1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Reports/802.11_Timeline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CCA for Clauses 16, 17 and 19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904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2015-May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950451"/>
              </p:ext>
            </p:extLst>
          </p:nvPr>
        </p:nvGraphicFramePr>
        <p:xfrm>
          <a:off x="528638" y="3128963"/>
          <a:ext cx="7572375" cy="258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" name="Document" r:id="rId5" imgW="8277509" imgH="2789428" progId="Word.Document.8">
                  <p:embed/>
                </p:oleObj>
              </mc:Choice>
              <mc:Fallback>
                <p:oleObj name="Document" r:id="rId5" imgW="8277509" imgH="2789428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128963"/>
                        <a:ext cx="7572375" cy="2581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2488" y="4648200"/>
            <a:ext cx="5743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NOTE:  Includes inputs from Brian Hart (Cisco) and Guido </a:t>
            </a:r>
            <a:r>
              <a:rPr lang="en-US" sz="1400" b="0" dirty="0" err="1" smtClean="0"/>
              <a:t>Hiertz</a:t>
            </a:r>
            <a:r>
              <a:rPr lang="en-US" sz="1400" b="0" dirty="0" smtClean="0"/>
              <a:t> (Ericsson)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note would be inserted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i="1" dirty="0">
                <a:solidFill>
                  <a:srgbClr val="FF0000"/>
                </a:solidFill>
              </a:rPr>
              <a:t>{Note to 802.11REVmc reader, to be removed before publication. The following change has no force until </a:t>
            </a:r>
            <a:r>
              <a:rPr lang="en-US" sz="1800" i="1" dirty="0" err="1">
                <a:solidFill>
                  <a:srgbClr val="FF0000"/>
                </a:solidFill>
              </a:rPr>
              <a:t>REVmc</a:t>
            </a:r>
            <a:r>
              <a:rPr lang="en-US" sz="1800" i="1" dirty="0">
                <a:solidFill>
                  <a:srgbClr val="FF0000"/>
                </a:solidFill>
              </a:rPr>
              <a:t> is ratified (for anticipated ratification date, see </a:t>
            </a:r>
            <a:r>
              <a:rPr lang="en-US" sz="1800" i="1" u="sng" dirty="0">
                <a:solidFill>
                  <a:srgbClr val="FF0000"/>
                </a:solidFill>
                <a:hlinkClick r:id="rId2"/>
              </a:rPr>
              <a:t>http://www.ieee802.org/11/Reports/802.11_Timelines.htm</a:t>
            </a:r>
            <a:r>
              <a:rPr lang="en-US" sz="1800" i="1" dirty="0">
                <a:solidFill>
                  <a:srgbClr val="FF0000"/>
                </a:solidFill>
              </a:rPr>
              <a:t>). Pre-existing HR/DSSS STAs compliant to 802.11-2012 remain compliant to 802.11-2012.} 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Simply clarifying that the change would only affect new 11b devices. 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2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 smtClean="0"/>
              <a:t>Option A – Mandate </a:t>
            </a:r>
            <a:r>
              <a:rPr lang="en-US" sz="1600" u="sng" dirty="0" smtClean="0"/>
              <a:t>ED/CCA </a:t>
            </a:r>
            <a:r>
              <a:rPr lang="en-US" sz="1600" u="sng" dirty="0" smtClean="0"/>
              <a:t>for 11b</a:t>
            </a:r>
          </a:p>
          <a:p>
            <a:r>
              <a:rPr lang="en-US" sz="1600" dirty="0" smtClean="0"/>
              <a:t>Already a choice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Puts 11b and 11g/n on equal sharing, fairness</a:t>
            </a:r>
          </a:p>
          <a:p>
            <a:pPr lvl="1"/>
            <a:r>
              <a:rPr lang="en-US" sz="1400" dirty="0" smtClean="0"/>
              <a:t>11g/n recognize 11b at -82dBm</a:t>
            </a:r>
          </a:p>
          <a:p>
            <a:pPr lvl="1"/>
            <a:r>
              <a:rPr lang="en-US" sz="1400" dirty="0" smtClean="0"/>
              <a:t>11b would recognize 11g/n at -80dBm</a:t>
            </a:r>
          </a:p>
          <a:p>
            <a:r>
              <a:rPr lang="en-US" sz="1600" dirty="0" smtClean="0"/>
              <a:t>Could eliminate ‘protection’ requirement and improve efficiency for 11g/n </a:t>
            </a:r>
            <a:br>
              <a:rPr lang="en-US" sz="1600" dirty="0" smtClean="0"/>
            </a:br>
            <a:r>
              <a:rPr lang="en-US" sz="1600" dirty="0" smtClean="0"/>
              <a:t>(Clause 9.26.2 Protection mechanism for non-ERP receivers)</a:t>
            </a:r>
          </a:p>
          <a:p>
            <a:pPr lvl="1"/>
            <a:r>
              <a:rPr lang="en-US" sz="1400" dirty="0" smtClean="0"/>
              <a:t>Only point is that NAV not set by OFDM.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B </a:t>
            </a:r>
            <a:r>
              <a:rPr lang="en-US" sz="1600" u="sng" dirty="0"/>
              <a:t>– Mandate </a:t>
            </a:r>
            <a:r>
              <a:rPr lang="en-US" sz="1600" u="sng" dirty="0" smtClean="0"/>
              <a:t>-62dBm </a:t>
            </a:r>
            <a:r>
              <a:rPr lang="en-US" sz="1600" u="sng" dirty="0" smtClean="0"/>
              <a:t>EDCCA </a:t>
            </a:r>
            <a:r>
              <a:rPr lang="en-US" sz="1600" u="sng" dirty="0"/>
              <a:t>for 11b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Still requires ‘protection’ for 11g/n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C </a:t>
            </a:r>
            <a:r>
              <a:rPr lang="en-US" sz="1600" u="sng" dirty="0"/>
              <a:t>– Mandate -62dBm </a:t>
            </a:r>
            <a:r>
              <a:rPr lang="en-US" sz="1600" u="sng" dirty="0" smtClean="0"/>
              <a:t>ED/CCA, </a:t>
            </a:r>
            <a:r>
              <a:rPr lang="en-US" sz="1600" u="sng" dirty="0" smtClean="0"/>
              <a:t>-82dBm for valid signal 11b</a:t>
            </a:r>
            <a:endParaRPr lang="en-US" sz="1600" u="sng" dirty="0"/>
          </a:p>
          <a:p>
            <a:r>
              <a:rPr lang="en-US" sz="1600" dirty="0"/>
              <a:t>Meets ETSI </a:t>
            </a:r>
            <a:r>
              <a:rPr lang="en-US" sz="1600" dirty="0" smtClean="0"/>
              <a:t>requirement</a:t>
            </a:r>
          </a:p>
          <a:p>
            <a:r>
              <a:rPr lang="en-US" sz="1600" dirty="0" smtClean="0"/>
              <a:t>Common requirement, </a:t>
            </a:r>
          </a:p>
          <a:p>
            <a:r>
              <a:rPr lang="en-US" sz="1600" dirty="0" smtClean="0"/>
              <a:t>Still </a:t>
            </a:r>
            <a:r>
              <a:rPr lang="en-US" sz="1600" dirty="0"/>
              <a:t>requires ‘protection’ for 11g/n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Quick Recap (Intro to Straw Poll)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16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support a change to the CCA for DSSS and CCK along the lines as described for Option A, B or C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7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would you prefer for 11b devices?</a:t>
            </a:r>
          </a:p>
          <a:p>
            <a:r>
              <a:rPr lang="en-US" dirty="0" smtClean="0"/>
              <a:t>Option A – Mandate </a:t>
            </a:r>
            <a:r>
              <a:rPr lang="en-US" dirty="0" smtClean="0"/>
              <a:t>ED/CCA </a:t>
            </a:r>
            <a:r>
              <a:rPr lang="en-US" dirty="0" smtClean="0"/>
              <a:t>(-80dBm, 100mw TX)</a:t>
            </a:r>
          </a:p>
          <a:p>
            <a:r>
              <a:rPr lang="en-US" dirty="0" smtClean="0"/>
              <a:t>Option B -  Add mandatory -62dBm </a:t>
            </a:r>
            <a:r>
              <a:rPr lang="en-US" dirty="0" smtClean="0"/>
              <a:t>ED/CCA</a:t>
            </a:r>
            <a:endParaRPr lang="en-US" dirty="0" smtClean="0"/>
          </a:p>
          <a:p>
            <a:r>
              <a:rPr lang="en-US" dirty="0" smtClean="0"/>
              <a:t>Option C – Mandate -82dB valid signal and -62dBm</a:t>
            </a:r>
            <a:br>
              <a:rPr lang="en-US" dirty="0" smtClean="0"/>
            </a:br>
            <a:r>
              <a:rPr lang="en-US" dirty="0" smtClean="0"/>
              <a:t>                    </a:t>
            </a:r>
            <a:r>
              <a:rPr lang="en-US" dirty="0" smtClean="0"/>
              <a:t>ED/CCA.</a:t>
            </a:r>
            <a:endParaRPr lang="en-US" dirty="0" smtClean="0"/>
          </a:p>
          <a:p>
            <a:r>
              <a:rPr lang="en-US" dirty="0" smtClean="0"/>
              <a:t>A</a:t>
            </a:r>
            <a:endParaRPr lang="en-US" dirty="0"/>
          </a:p>
          <a:p>
            <a:r>
              <a:rPr lang="en-US" dirty="0" smtClean="0"/>
              <a:t>B</a:t>
            </a:r>
          </a:p>
          <a:p>
            <a:r>
              <a:rPr lang="en-US" dirty="0" smtClean="0"/>
              <a:t>C</a:t>
            </a:r>
          </a:p>
          <a:p>
            <a:r>
              <a:rPr lang="en-US" dirty="0" smtClean="0"/>
              <a:t>No preference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9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1800" b="0" dirty="0"/>
              <a:t>The standard presently allows an 11b Clause 16 STA to just use one of three CCA schemes: ED-CCA, CS and CS with ED threshold.  Similarly Clause 17 devices also have a choice.</a:t>
            </a:r>
          </a:p>
          <a:p>
            <a:r>
              <a:rPr lang="en-US" sz="1800" b="0" dirty="0"/>
              <a:t>However, because many (if not all) 11b devices use just CS, 11g OFDM transmissions must use protection mechanism that is usually a RST/CTS or CTS-to-self.  </a:t>
            </a:r>
          </a:p>
          <a:p>
            <a:r>
              <a:rPr lang="en-US" sz="1800" b="0" i="1" dirty="0">
                <a:solidFill>
                  <a:srgbClr val="FF0000"/>
                </a:solidFill>
              </a:rPr>
              <a:t>As it stands an 11b device using only CS-CCA is not compliant with EN 300 328 V1.8.1 which specifies ED-CCA at -58dBm minimum</a:t>
            </a:r>
            <a:r>
              <a:rPr lang="en-US" sz="1800" b="0" dirty="0">
                <a:solidFill>
                  <a:srgbClr val="FF0000"/>
                </a:solidFill>
              </a:rPr>
              <a:t>.  </a:t>
            </a:r>
          </a:p>
          <a:p>
            <a:r>
              <a:rPr lang="en-US" sz="1800" b="0" dirty="0" smtClean="0"/>
              <a:t>Clause </a:t>
            </a:r>
            <a:r>
              <a:rPr lang="en-US" sz="1800" b="0" dirty="0"/>
              <a:t>19 and 20 devices </a:t>
            </a:r>
            <a:r>
              <a:rPr lang="en-US" sz="1800" b="0" dirty="0">
                <a:solidFill>
                  <a:srgbClr val="FF0000"/>
                </a:solidFill>
              </a:rPr>
              <a:t>must</a:t>
            </a:r>
            <a:r>
              <a:rPr lang="en-US" sz="1800" b="0" dirty="0"/>
              <a:t> use </a:t>
            </a:r>
            <a:r>
              <a:rPr lang="en-US" sz="1800" b="0" dirty="0">
                <a:solidFill>
                  <a:srgbClr val="FF0000"/>
                </a:solidFill>
              </a:rPr>
              <a:t>both</a:t>
            </a:r>
            <a:r>
              <a:rPr lang="en-US" sz="1800" b="0" dirty="0"/>
              <a:t> CS-CCA and ED-CCA.  </a:t>
            </a:r>
            <a:endParaRPr lang="en-US" sz="1800" b="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NOTE: This </a:t>
            </a:r>
            <a:r>
              <a:rPr lang="en-US" sz="1800" dirty="0"/>
              <a:t>proposal would not affect present 11b devices but would affect new 11b implementations.  </a:t>
            </a:r>
          </a:p>
          <a:p>
            <a:endParaRPr lang="en-US" sz="1800" i="1" dirty="0"/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4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000" dirty="0" smtClean="0"/>
              <a:t>Summary of existing CCA Specs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92585"/>
              </p:ext>
            </p:extLst>
          </p:nvPr>
        </p:nvGraphicFramePr>
        <p:xfrm>
          <a:off x="2209800" y="1066800"/>
          <a:ext cx="4724400" cy="5257801"/>
        </p:xfrm>
        <a:graphic>
          <a:graphicData uri="http://schemas.openxmlformats.org/drawingml/2006/table">
            <a:tbl>
              <a:tblPr firstRow="1" firstCol="1" bandRow="1"/>
              <a:tblGrid>
                <a:gridCol w="437286"/>
                <a:gridCol w="685939"/>
                <a:gridCol w="912202"/>
                <a:gridCol w="1145612"/>
                <a:gridCol w="1543361"/>
              </a:tblGrid>
              <a:tr h="328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Clause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 RX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CCA -CS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CCA-ED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DSSS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 2Mbps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16.4.6.3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-80dBm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@ 2Mbps)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 of following: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above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– any DSSS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– DSSS above 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-80dBm &gt;100mW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&gt;50&lt;100mW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-73dm &lt;50mW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CCK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5.5, 11Mbps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17.3.8.2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@ 11Mbps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 of following: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above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– any HR (with timer)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– HR above 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&gt;100mW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-73dBm &gt;50&lt;100mW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-70dm &lt;50mW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11a OFDM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18.3.10.6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-85dBm 10MHz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-88dBm 5MHz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-85dBm 10MHz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-88dBm 5MHz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Mandatory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-65dBm 10MHz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-68dBm 5MHz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11g ERP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19.4.6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Valid signal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76dBm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Spec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11n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20.3.20.5.2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 signal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-59dBm 40MHz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not support HT-GF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-72dBm for HT-GF (20MHz)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-69dBm for HT-GF (40MHz)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11ac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22.3.18.5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Primary Channel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80MHz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-73dBm 160MHz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Secondary channel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 signal -62dBm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-59dBm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-72dBm in any 20MHz of 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0" y="22098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-82dBm</a:t>
            </a:r>
            <a:endParaRPr lang="en-US" sz="18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029200" y="2286000"/>
            <a:ext cx="25908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>
            <a:stCxn id="9" idx="1"/>
          </p:cNvCxnSpPr>
          <p:nvPr/>
        </p:nvCxnSpPr>
        <p:spPr bwMode="auto">
          <a:xfrm flipH="1">
            <a:off x="5105400" y="2394466"/>
            <a:ext cx="2514600" cy="20251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5029200" y="2671465"/>
            <a:ext cx="2590800" cy="28911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635506" y="333253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-62dBm</a:t>
            </a:r>
            <a:endParaRPr lang="en-US" sz="1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6324600" y="3124200"/>
            <a:ext cx="1206579" cy="3059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/>
          <p:cNvCxnSpPr>
            <a:stCxn id="18" idx="1"/>
          </p:cNvCxnSpPr>
          <p:nvPr/>
        </p:nvCxnSpPr>
        <p:spPr bwMode="auto">
          <a:xfrm flipH="1">
            <a:off x="6324600" y="3517200"/>
            <a:ext cx="1310906" cy="75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6362700" y="3738265"/>
            <a:ext cx="1333500" cy="17476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7315200" y="1143000"/>
            <a:ext cx="1718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11b devices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tends to use these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>
            <a:off x="4875213" y="1435387"/>
            <a:ext cx="2363787" cy="393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5105401" y="1580465"/>
            <a:ext cx="2133599" cy="860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046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588817"/>
            <a:ext cx="7772400" cy="4114800"/>
          </a:xfrm>
        </p:spPr>
        <p:txBody>
          <a:bodyPr/>
          <a:lstStyle/>
          <a:p>
            <a:r>
              <a:rPr lang="en-US" sz="2000" i="1" dirty="0" smtClean="0"/>
              <a:t>“</a:t>
            </a:r>
            <a:r>
              <a:rPr lang="en-US" sz="2000" i="1" dirty="0"/>
              <a:t>The energy detection threshold for the CCA shall be proportional to the transmit power of the transmitter: for a 20 </a:t>
            </a:r>
            <a:r>
              <a:rPr lang="en-US" sz="2000" i="1" dirty="0" err="1"/>
              <a:t>dBm</a:t>
            </a:r>
            <a:r>
              <a:rPr lang="en-US" sz="2000" i="1" dirty="0"/>
              <a:t> </a:t>
            </a:r>
            <a:r>
              <a:rPr lang="en-US" sz="2000" i="1" dirty="0" err="1"/>
              <a:t>e.i.r.p</a:t>
            </a:r>
            <a:r>
              <a:rPr lang="en-US" sz="2000" i="1" dirty="0"/>
              <a:t>. transmitter the CCA threshold level (TL) shall be equal or lower than -70 </a:t>
            </a:r>
            <a:r>
              <a:rPr lang="en-US" sz="2000" i="1" dirty="0" err="1"/>
              <a:t>dBm</a:t>
            </a:r>
            <a:r>
              <a:rPr lang="en-US" sz="2000" i="1" dirty="0"/>
              <a:t>/MHz at the input to the receiver (assuming a 0 </a:t>
            </a:r>
            <a:r>
              <a:rPr lang="en-US" sz="2000" i="1" dirty="0" err="1"/>
              <a:t>dBi</a:t>
            </a:r>
            <a:r>
              <a:rPr lang="en-US" sz="2000" i="1" dirty="0"/>
              <a:t> receive antenna). For power levels below 20 </a:t>
            </a:r>
            <a:r>
              <a:rPr lang="en-US" sz="2000" i="1" dirty="0" err="1"/>
              <a:t>dBm</a:t>
            </a:r>
            <a:r>
              <a:rPr lang="en-US" sz="2000" i="1" dirty="0"/>
              <a:t> </a:t>
            </a:r>
            <a:r>
              <a:rPr lang="en-US" sz="2000" i="1" dirty="0" err="1"/>
              <a:t>e.i.r.p</a:t>
            </a:r>
            <a:r>
              <a:rPr lang="en-US" sz="2000" i="1" dirty="0"/>
              <a:t>. the CCA threshold level may be relaxed to TL = -70 </a:t>
            </a:r>
            <a:r>
              <a:rPr lang="en-US" sz="2000" i="1" dirty="0" err="1"/>
              <a:t>dBm</a:t>
            </a:r>
            <a:r>
              <a:rPr lang="en-US" sz="2000" i="1" dirty="0"/>
              <a:t>/MHz + 20 - Pout </a:t>
            </a:r>
            <a:r>
              <a:rPr lang="en-US" sz="2000" i="1" dirty="0" err="1"/>
              <a:t>e.i.r.p</a:t>
            </a:r>
            <a:r>
              <a:rPr lang="en-US" sz="2000" i="1" dirty="0"/>
              <a:t>. (Pout in </a:t>
            </a:r>
            <a:r>
              <a:rPr lang="en-US" sz="2000" i="1" dirty="0" err="1"/>
              <a:t>dBm</a:t>
            </a:r>
            <a:r>
              <a:rPr lang="en-US" sz="2000" i="1" dirty="0"/>
              <a:t>).”</a:t>
            </a:r>
            <a:endParaRPr lang="en-US" sz="2000" dirty="0"/>
          </a:p>
          <a:p>
            <a:r>
              <a:rPr lang="en-US" sz="2000" i="1" dirty="0"/>
              <a:t> </a:t>
            </a:r>
            <a:endParaRPr lang="en-US" sz="2000" dirty="0"/>
          </a:p>
          <a:p>
            <a:r>
              <a:rPr lang="en-US" sz="2000" dirty="0"/>
              <a:t>In a 20MHz channel, </a:t>
            </a:r>
            <a:r>
              <a:rPr lang="en-US" sz="2000" dirty="0" smtClean="0"/>
              <a:t>this requirement equates to about -62dBm. </a:t>
            </a:r>
          </a:p>
          <a:p>
            <a:r>
              <a:rPr lang="en-US" sz="2000" dirty="0" smtClean="0"/>
              <a:t>This creates the Upper Limit for ED CCA</a:t>
            </a:r>
            <a:r>
              <a:rPr lang="en-US" sz="2000" i="1" dirty="0" smtClean="0"/>
              <a:t>.  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i="1" dirty="0"/>
              <a:t>ETSI EN 300 328 </a:t>
            </a:r>
            <a:r>
              <a:rPr lang="en-US" i="1" dirty="0" smtClean="0"/>
              <a:t>V1.8.2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1800" dirty="0" smtClean="0"/>
              <a:t>OFDM, 11g and 11n </a:t>
            </a:r>
            <a:r>
              <a:rPr lang="en-US" sz="1800" u="sng" dirty="0" smtClean="0"/>
              <a:t>recognize the 11b preamble </a:t>
            </a:r>
            <a:r>
              <a:rPr lang="en-US" sz="1800" dirty="0" smtClean="0"/>
              <a:t>and hence in practice we have the -82dBm CCA threshold between 11g/n and 11b</a:t>
            </a:r>
          </a:p>
          <a:p>
            <a:r>
              <a:rPr lang="en-US" sz="1800" dirty="0" smtClean="0"/>
              <a:t>DSSS and CCK </a:t>
            </a:r>
            <a:r>
              <a:rPr lang="en-US" sz="1800" u="sng" dirty="0" smtClean="0"/>
              <a:t>do not recognize an OFDM preamble </a:t>
            </a:r>
            <a:r>
              <a:rPr lang="en-US" sz="1800" dirty="0" smtClean="0"/>
              <a:t>even though they share the band AND are 802.11.</a:t>
            </a:r>
          </a:p>
          <a:p>
            <a:pPr marL="685800" lvl="2" indent="-342900"/>
            <a:r>
              <a:rPr lang="en-US" sz="1600" dirty="0"/>
              <a:t>Hence OFDM 11g/11n need to use “protection</a:t>
            </a:r>
            <a:r>
              <a:rPr lang="en-US" sz="1600" dirty="0" smtClean="0"/>
              <a:t>” which reduces throughput.</a:t>
            </a:r>
          </a:p>
          <a:p>
            <a:pPr marL="685800" lvl="2" indent="-342900"/>
            <a:r>
              <a:rPr lang="en-US" sz="1600" dirty="0" smtClean="0"/>
              <a:t>This is because 11b can choose the ‘valid signal only’ option (which they do)</a:t>
            </a:r>
          </a:p>
          <a:p>
            <a:r>
              <a:rPr lang="en-US" sz="1800" dirty="0" smtClean="0"/>
              <a:t>BUT OFDM 11g and 11n DO recognize DSSS and CCK at the </a:t>
            </a:r>
            <a:br>
              <a:rPr lang="en-US" sz="1800" dirty="0" smtClean="0"/>
            </a:br>
            <a:r>
              <a:rPr lang="en-US" sz="1800" dirty="0" smtClean="0"/>
              <a:t>-82dBm threshold because they understand 11b.</a:t>
            </a:r>
          </a:p>
          <a:p>
            <a:r>
              <a:rPr lang="en-US" sz="1800" dirty="0" smtClean="0"/>
              <a:t>For ‘Fair Sharing</a:t>
            </a:r>
            <a:r>
              <a:rPr lang="en-US" sz="1800" dirty="0"/>
              <a:t>’</a:t>
            </a:r>
            <a:r>
              <a:rPr lang="en-US" sz="1800" dirty="0" smtClean="0"/>
              <a:t>, 11b could recognize OFDM at about the </a:t>
            </a:r>
            <a:br>
              <a:rPr lang="en-US" sz="1800" dirty="0" smtClean="0"/>
            </a:br>
            <a:r>
              <a:rPr lang="en-US" sz="1800" dirty="0" smtClean="0"/>
              <a:t>-82dBm threshold, and this would be </a:t>
            </a:r>
            <a:r>
              <a:rPr lang="en-US" sz="1800" dirty="0" smtClean="0"/>
              <a:t>ED/CCA</a:t>
            </a:r>
            <a:endParaRPr lang="en-US" sz="1800" dirty="0" smtClean="0"/>
          </a:p>
          <a:p>
            <a:pPr lvl="1"/>
            <a:r>
              <a:rPr lang="en-US" sz="1600" dirty="0" smtClean="0"/>
              <a:t>Note:  The </a:t>
            </a:r>
            <a:r>
              <a:rPr lang="en-US" sz="1600" dirty="0" smtClean="0"/>
              <a:t>ED/CCA </a:t>
            </a:r>
            <a:r>
              <a:rPr lang="en-US" sz="1600" dirty="0" smtClean="0"/>
              <a:t>is presently set to -80dBm </a:t>
            </a:r>
            <a:r>
              <a:rPr lang="en-US" sz="1600" b="1" dirty="0" smtClean="0">
                <a:solidFill>
                  <a:srgbClr val="FF0000"/>
                </a:solidFill>
              </a:rPr>
              <a:t>BUT not mandated</a:t>
            </a:r>
          </a:p>
          <a:p>
            <a:pPr lvl="1"/>
            <a:r>
              <a:rPr lang="en-US" sz="1400" b="1" dirty="0" smtClean="0"/>
              <a:t>IF Clause 16 , 17 </a:t>
            </a:r>
            <a:r>
              <a:rPr lang="en-US" sz="1400" b="1" dirty="0" smtClean="0"/>
              <a:t>ED/CCA </a:t>
            </a:r>
            <a:r>
              <a:rPr lang="en-US" sz="1400" b="1" dirty="0" smtClean="0"/>
              <a:t>was mandated, then 11g, 11n and 11b could share ‘equally’ and OFDM 11g/n would not need to send CTS or protective mechanism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Discussion on 11b CCA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5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0203" y="1836906"/>
            <a:ext cx="7772400" cy="40386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Make </a:t>
            </a:r>
            <a:r>
              <a:rPr lang="en-US" sz="1800" dirty="0" smtClean="0"/>
              <a:t>ED/CCA </a:t>
            </a:r>
            <a:r>
              <a:rPr lang="en-US" sz="1800" dirty="0" smtClean="0"/>
              <a:t>mandatory for Clause 16 and 17.</a:t>
            </a:r>
          </a:p>
          <a:p>
            <a:pPr marL="857250" lvl="1" indent="-457200"/>
            <a:r>
              <a:rPr lang="en-US" sz="1600" dirty="0" smtClean="0"/>
              <a:t>Minor change, just make “CCA-Mode 1” mandatory. </a:t>
            </a:r>
          </a:p>
          <a:p>
            <a:pPr marL="857250" lvl="1" indent="-457200"/>
            <a:r>
              <a:rPr lang="en-US" sz="1600" dirty="0" smtClean="0"/>
              <a:t>Still allow ‘valid signal’ threshold</a:t>
            </a:r>
          </a:p>
          <a:p>
            <a:pPr marL="857250" lvl="1" indent="-457200"/>
            <a:r>
              <a:rPr lang="en-US" sz="1600" dirty="0" smtClean="0"/>
              <a:t>Provides for 11b, 11g and 11n all sharing fairly and could eliminate the need for 11g/n OFDM to use protection with the associated efficiency improvement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Leave all the clause 16/17 CCA as is (select one of 3)</a:t>
            </a:r>
            <a:br>
              <a:rPr lang="en-US" sz="1800" dirty="0" smtClean="0"/>
            </a:br>
            <a:r>
              <a:rPr lang="en-US" sz="1800" dirty="0" smtClean="0"/>
              <a:t>BUT add mandatory -62dBm </a:t>
            </a:r>
            <a:r>
              <a:rPr lang="en-US" sz="1800" dirty="0" smtClean="0"/>
              <a:t>ED/CCA </a:t>
            </a:r>
            <a:r>
              <a:rPr lang="en-US" sz="1800" dirty="0" smtClean="0"/>
              <a:t>requirement.</a:t>
            </a:r>
          </a:p>
          <a:p>
            <a:pPr marL="857250" lvl="1" indent="-457200"/>
            <a:r>
              <a:rPr lang="en-US" sz="1600" dirty="0" smtClean="0"/>
              <a:t>Minimum change but does bring 11b into line with ETSI. </a:t>
            </a:r>
          </a:p>
          <a:p>
            <a:pPr marL="857250" lvl="1" indent="-457200"/>
            <a:r>
              <a:rPr lang="en-US" sz="1600" dirty="0" smtClean="0"/>
              <a:t>If device chooses the </a:t>
            </a:r>
            <a:r>
              <a:rPr lang="en-US" sz="1600" dirty="0" smtClean="0"/>
              <a:t>ED/CCA </a:t>
            </a:r>
            <a:r>
              <a:rPr lang="en-US" sz="1600" dirty="0" smtClean="0"/>
              <a:t>then same as A, but not mandated.</a:t>
            </a:r>
          </a:p>
          <a:p>
            <a:pPr marL="857250" lvl="1" indent="-457200"/>
            <a:r>
              <a:rPr lang="en-US" sz="1600" dirty="0" smtClean="0"/>
              <a:t>As </a:t>
            </a:r>
            <a:r>
              <a:rPr lang="en-US" sz="1600" dirty="0"/>
              <a:t>OFDM is seen as </a:t>
            </a:r>
            <a:r>
              <a:rPr lang="en-US" sz="1600" dirty="0" smtClean="0"/>
              <a:t>‘energy’, </a:t>
            </a:r>
            <a:r>
              <a:rPr lang="en-US" sz="1600" dirty="0"/>
              <a:t>11g/n may need to use protection for themselves</a:t>
            </a:r>
            <a:r>
              <a:rPr lang="en-US" sz="1600" dirty="0" smtClean="0"/>
              <a:t>.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Bring 11b CCA into line with others, mandate -82dBm valid signal,  with -62dBm </a:t>
            </a:r>
            <a:r>
              <a:rPr lang="en-US" sz="1800" dirty="0" smtClean="0"/>
              <a:t>ED/CCA</a:t>
            </a:r>
            <a:endParaRPr lang="en-US" sz="1800" dirty="0" smtClean="0"/>
          </a:p>
          <a:p>
            <a:pPr marL="857250" lvl="1" indent="-457200"/>
            <a:r>
              <a:rPr lang="en-US" sz="1600" dirty="0" smtClean="0"/>
              <a:t>As OFDM is seen as </a:t>
            </a:r>
            <a:r>
              <a:rPr lang="en-US" sz="1600" dirty="0" smtClean="0"/>
              <a:t>‘energy’, </a:t>
            </a:r>
            <a:r>
              <a:rPr lang="en-US" sz="1600" dirty="0" smtClean="0"/>
              <a:t>11g/n may need to use protection for themselves. 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7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9079" y="1524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 smtClean="0"/>
              <a:t>Existing Text:</a:t>
            </a:r>
          </a:p>
          <a:p>
            <a:pPr marL="0" indent="0">
              <a:buNone/>
            </a:pPr>
            <a:r>
              <a:rPr lang="en-US" sz="1200" b="0" dirty="0" smtClean="0"/>
              <a:t>“</a:t>
            </a:r>
            <a:r>
              <a:rPr lang="en-US" sz="1200" b="0" dirty="0"/>
              <a:t>The DSSS PHY shall provide the capability to perform CCA according </a:t>
            </a:r>
            <a:r>
              <a:rPr lang="en-US" sz="1200" b="0" dirty="0" smtClean="0"/>
              <a:t>to at </a:t>
            </a:r>
            <a:r>
              <a:rPr lang="en-US" sz="1200" b="0" dirty="0"/>
              <a:t>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</a:t>
            </a:r>
            <a:r>
              <a:rPr lang="en-US" sz="1200" b="0" dirty="0" smtClean="0"/>
              <a:t>.</a:t>
            </a:r>
            <a:r>
              <a:rPr lang="en-US" sz="1200" b="0" dirty="0"/>
              <a:t> </a:t>
            </a:r>
            <a:r>
              <a:rPr lang="en-US" sz="1200" b="0" dirty="0" smtClean="0">
                <a:solidFill>
                  <a:srgbClr val="00B050"/>
                </a:solidFill>
              </a:rPr>
              <a:t>(</a:t>
            </a:r>
            <a:r>
              <a:rPr lang="en-US" sz="1200" b="0" dirty="0">
                <a:solidFill>
                  <a:srgbClr val="00B050"/>
                </a:solidFill>
              </a:rPr>
              <a:t>Note: This is -80dBm)</a:t>
            </a:r>
          </a:p>
          <a:p>
            <a:pPr marL="0" indent="0">
              <a:buNone/>
            </a:pPr>
            <a:r>
              <a:rPr lang="en-US" sz="1200" b="0" dirty="0" smtClean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</a:t>
            </a:r>
            <a:r>
              <a:rPr lang="en-US" sz="1200" b="0" dirty="0" smtClean="0"/>
              <a:t>.”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“</a:t>
            </a:r>
            <a:r>
              <a:rPr lang="en-US" sz="1200" dirty="0">
                <a:solidFill>
                  <a:srgbClr val="FF0000"/>
                </a:solidFill>
              </a:rPr>
              <a:t>The DSSS PHY shall perform CCA according to CCA Mode 1 and may also provide the capability to perform CCA according to CCA Mode 2 or CCA mode </a:t>
            </a:r>
            <a:r>
              <a:rPr lang="en-US" sz="1200" dirty="0" smtClean="0">
                <a:solidFill>
                  <a:srgbClr val="FF0000"/>
                </a:solidFill>
              </a:rPr>
              <a:t>3.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the ED </a:t>
            </a:r>
            <a:r>
              <a:rPr lang="en-US" sz="1200" dirty="0" smtClean="0"/>
              <a:t>threshold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2: </a:t>
            </a:r>
            <a:r>
              <a:rPr lang="en-US" sz="120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dirty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the ED threshold.”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A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1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5140"/>
            <a:ext cx="7772400" cy="500326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 smtClean="0"/>
              <a:t>Existing Text:</a:t>
            </a:r>
          </a:p>
          <a:p>
            <a:pPr marL="0" indent="0">
              <a:buNone/>
            </a:pPr>
            <a:r>
              <a:rPr lang="en-US" sz="1200" b="0" dirty="0" smtClean="0"/>
              <a:t>“</a:t>
            </a:r>
            <a:r>
              <a:rPr lang="en-US" sz="1200" b="0" dirty="0"/>
              <a:t>The DSSS PHY shall provide the capability to perform CCA according </a:t>
            </a:r>
            <a:r>
              <a:rPr lang="en-US" sz="1200" b="0" dirty="0" smtClean="0"/>
              <a:t>to at </a:t>
            </a:r>
            <a:r>
              <a:rPr lang="en-US" sz="1200" b="0" dirty="0"/>
              <a:t>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</a:t>
            </a:r>
            <a:r>
              <a:rPr lang="en-US" sz="1200" b="0" dirty="0" smtClean="0"/>
              <a:t>.</a:t>
            </a:r>
            <a:r>
              <a:rPr lang="en-US" sz="1200" b="0" dirty="0">
                <a:solidFill>
                  <a:srgbClr val="00B050"/>
                </a:solidFill>
              </a:rPr>
              <a:t> (NOTE: This is -80dBm)</a:t>
            </a:r>
          </a:p>
          <a:p>
            <a:pPr marL="0" indent="0">
              <a:buNone/>
            </a:pPr>
            <a:r>
              <a:rPr lang="en-US" sz="1200" b="0" dirty="0" smtClean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</a:t>
            </a:r>
            <a:r>
              <a:rPr lang="en-US" sz="1200" b="0" dirty="0" smtClean="0"/>
              <a:t>.”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</a:p>
          <a:p>
            <a:pPr marL="0" indent="0">
              <a:buNone/>
            </a:pPr>
            <a:r>
              <a:rPr lang="en-US" sz="1200" dirty="0" smtClean="0"/>
              <a:t>“The </a:t>
            </a:r>
            <a:r>
              <a:rPr lang="en-US" sz="1200" dirty="0"/>
              <a:t>DSSS PHY shall provide the capability to perform CCA according </a:t>
            </a:r>
            <a:r>
              <a:rPr lang="en-US" sz="1200" dirty="0" smtClean="0"/>
              <a:t>to </a:t>
            </a:r>
            <a:r>
              <a:rPr lang="en-US" sz="1200" dirty="0" smtClean="0">
                <a:solidFill>
                  <a:srgbClr val="FF0000"/>
                </a:solidFill>
              </a:rPr>
              <a:t>both: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 – At least one of the following options: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the ED threshold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2: </a:t>
            </a:r>
            <a:r>
              <a:rPr lang="en-US" sz="120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dirty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the ED threshold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And 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B – CCA-ED coarse:  Energy above threshold.  CCA shall report a busy medium upon detection of any energy above -62dBm.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59340"/>
          </a:xfrm>
        </p:spPr>
        <p:txBody>
          <a:bodyPr/>
          <a:lstStyle/>
          <a:p>
            <a:r>
              <a:rPr lang="en-US" dirty="0" smtClean="0"/>
              <a:t>Option B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3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311615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/>
              <a:t>Existing Text:</a:t>
            </a:r>
          </a:p>
          <a:p>
            <a:pPr marL="0" indent="0">
              <a:buNone/>
            </a:pPr>
            <a:r>
              <a:rPr lang="en-US" sz="1200" b="0" dirty="0"/>
              <a:t>“The DSSS PHY shall provide the capability to perform CCA according to at 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threshold.”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</a:p>
          <a:p>
            <a:pPr marL="0" indent="0">
              <a:buNone/>
            </a:pPr>
            <a:r>
              <a:rPr lang="en-US" sz="1200" dirty="0" smtClean="0"/>
              <a:t>“The </a:t>
            </a:r>
            <a:r>
              <a:rPr lang="en-US" sz="1200" dirty="0"/>
              <a:t>DSSS PHY shall provide the capability to perform CCA according </a:t>
            </a:r>
            <a:r>
              <a:rPr lang="en-US" sz="1200" dirty="0" smtClean="0"/>
              <a:t>to </a:t>
            </a:r>
            <a:r>
              <a:rPr lang="en-US" sz="1200" dirty="0" smtClean="0">
                <a:solidFill>
                  <a:srgbClr val="FF0000"/>
                </a:solidFill>
              </a:rPr>
              <a:t>both: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</a:t>
            </a:r>
            <a:r>
              <a:rPr lang="en-US" sz="1200" dirty="0" smtClean="0">
                <a:solidFill>
                  <a:srgbClr val="FF0000"/>
                </a:solidFill>
              </a:rPr>
              <a:t>-62dBm.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</a:t>
            </a:r>
            <a:r>
              <a:rPr lang="en-US" sz="1200" dirty="0" smtClean="0"/>
              <a:t>the ED threshold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Then change the ED threshold</a:t>
            </a:r>
          </a:p>
          <a:p>
            <a:pPr marL="0" indent="0">
              <a:buNone/>
            </a:pPr>
            <a:r>
              <a:rPr lang="en-US" sz="1200" dirty="0" smtClean="0"/>
              <a:t>The </a:t>
            </a:r>
            <a:r>
              <a:rPr lang="en-US" sz="1200" dirty="0"/>
              <a:t>ED threshold shall be &lt;= </a:t>
            </a:r>
            <a:r>
              <a:rPr lang="en-US" sz="1200" dirty="0">
                <a:solidFill>
                  <a:srgbClr val="FF0000"/>
                </a:solidFill>
              </a:rPr>
              <a:t>-82</a:t>
            </a:r>
            <a:r>
              <a:rPr lang="en-US" sz="1200" dirty="0"/>
              <a:t> </a:t>
            </a:r>
            <a:r>
              <a:rPr lang="en-US" sz="1200" dirty="0" err="1"/>
              <a:t>dBm</a:t>
            </a:r>
            <a:r>
              <a:rPr lang="en-US" sz="1200" dirty="0"/>
              <a:t> for TX power &gt;100mW, </a:t>
            </a:r>
            <a:r>
              <a:rPr lang="en-US" sz="1200" dirty="0">
                <a:solidFill>
                  <a:srgbClr val="FF0000"/>
                </a:solidFill>
              </a:rPr>
              <a:t>-78 </a:t>
            </a:r>
            <a:r>
              <a:rPr lang="en-US" sz="1200" dirty="0" err="1"/>
              <a:t>dBm</a:t>
            </a:r>
            <a:r>
              <a:rPr lang="en-US" sz="1200" dirty="0"/>
              <a:t> for 50mW &lt;TX power&lt;=100mW, and </a:t>
            </a:r>
            <a:r>
              <a:rPr lang="en-US" sz="1200" dirty="0">
                <a:solidFill>
                  <a:srgbClr val="FF0000"/>
                </a:solidFill>
              </a:rPr>
              <a:t>-72 </a:t>
            </a:r>
            <a:r>
              <a:rPr lang="en-US" sz="1200" dirty="0" err="1"/>
              <a:t>dBm</a:t>
            </a:r>
            <a:r>
              <a:rPr lang="en-US" sz="1200" dirty="0"/>
              <a:t> for TX power &lt;=50mW.</a:t>
            </a:r>
          </a:p>
          <a:p>
            <a:pPr marL="0" indent="0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Alternative might be simply: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— </a:t>
            </a:r>
            <a:r>
              <a:rPr lang="en-US" sz="1200" i="1" dirty="0">
                <a:solidFill>
                  <a:srgbClr val="FF0000"/>
                </a:solidFill>
              </a:rPr>
              <a:t>CCA Mode 3: </a:t>
            </a:r>
            <a:r>
              <a:rPr lang="en-US" sz="1200" dirty="0">
                <a:solidFill>
                  <a:srgbClr val="FF0000"/>
                </a:solidFill>
              </a:rPr>
              <a:t>CS with energy above threshold. CCA shall report a busy medium upon detection of a DSSS signal with energy above </a:t>
            </a:r>
            <a:r>
              <a:rPr lang="en-US" sz="1200" dirty="0" smtClean="0">
                <a:solidFill>
                  <a:srgbClr val="FF0000"/>
                </a:solidFill>
              </a:rPr>
              <a:t>-82dBm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US" dirty="0" smtClean="0"/>
              <a:t>Option C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302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79422</TotalTime>
  <Words>1743</Words>
  <Application>Microsoft Office PowerPoint</Application>
  <PresentationFormat>On-screen Show (4:3)</PresentationFormat>
  <Paragraphs>256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CCA for Clauses 16, 17 and 19</vt:lpstr>
      <vt:lpstr>Background</vt:lpstr>
      <vt:lpstr>Summary of existing CCA Specs</vt:lpstr>
      <vt:lpstr>ETSI EN 300 328 V1.8.2</vt:lpstr>
      <vt:lpstr>Discussion on 11b CCA</vt:lpstr>
      <vt:lpstr>Basic Options</vt:lpstr>
      <vt:lpstr>Option A – Clause 16.4.6.5</vt:lpstr>
      <vt:lpstr>Option B – Clause 16.4.6.5</vt:lpstr>
      <vt:lpstr>Option C – Clause 16.4.6.5</vt:lpstr>
      <vt:lpstr>Aside</vt:lpstr>
      <vt:lpstr>Quick Recap (Intro to Straw Poll)</vt:lpstr>
      <vt:lpstr>Straw Poll - A</vt:lpstr>
      <vt:lpstr>Straw Poll - B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1593</cp:revision>
  <cp:lastPrinted>1998-02-10T13:28:06Z</cp:lastPrinted>
  <dcterms:created xsi:type="dcterms:W3CDTF">1998-02-10T13:07:52Z</dcterms:created>
  <dcterms:modified xsi:type="dcterms:W3CDTF">2015-05-12T00:48:33Z</dcterms:modified>
</cp:coreProperties>
</file>