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450" r:id="rId3"/>
    <p:sldId id="424" r:id="rId4"/>
    <p:sldId id="453" r:id="rId5"/>
    <p:sldId id="454" r:id="rId6"/>
    <p:sldId id="465" r:id="rId7"/>
    <p:sldId id="457" r:id="rId8"/>
    <p:sldId id="460" r:id="rId9"/>
    <p:sldId id="461" r:id="rId10"/>
    <p:sldId id="464" r:id="rId11"/>
    <p:sldId id="462" r:id="rId12"/>
    <p:sldId id="386" r:id="rId13"/>
    <p:sldId id="324" r:id="rId14"/>
    <p:sldId id="431" r:id="rId15"/>
    <p:sldId id="439" r:id="rId16"/>
    <p:sldId id="414" r:id="rId17"/>
    <p:sldId id="466" r:id="rId18"/>
    <p:sldId id="472" r:id="rId19"/>
    <p:sldId id="473" r:id="rId20"/>
    <p:sldId id="479" r:id="rId21"/>
    <p:sldId id="480" r:id="rId22"/>
    <p:sldId id="476" r:id="rId23"/>
    <p:sldId id="477" r:id="rId24"/>
    <p:sldId id="440" r:id="rId25"/>
    <p:sldId id="475" r:id="rId26"/>
    <p:sldId id="452" r:id="rId27"/>
    <p:sldId id="478" r:id="rId28"/>
    <p:sldId id="474" r:id="rId29"/>
    <p:sldId id="437" r:id="rId30"/>
    <p:sldId id="438" r:id="rId31"/>
    <p:sldId id="468" r:id="rId32"/>
    <p:sldId id="469" r:id="rId33"/>
    <p:sldId id="471" r:id="rId34"/>
    <p:sldId id="470" r:id="rId3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65"/>
            <p14:sldId id="457"/>
            <p14:sldId id="460"/>
            <p14:sldId id="461"/>
            <p14:sldId id="464"/>
            <p14:sldId id="462"/>
            <p14:sldId id="386"/>
          </p14:sldIdLst>
        </p14:section>
        <p14:section name="Meeting Slot # 1" id="{0D0A01B1-94C3-4827-AD70-68E3B663E205}">
          <p14:sldIdLst>
            <p14:sldId id="324"/>
            <p14:sldId id="431"/>
            <p14:sldId id="439"/>
            <p14:sldId id="414"/>
            <p14:sldId id="466"/>
            <p14:sldId id="472"/>
            <p14:sldId id="473"/>
            <p14:sldId id="479"/>
            <p14:sldId id="480"/>
            <p14:sldId id="476"/>
            <p14:sldId id="477"/>
          </p14:sldIdLst>
        </p14:section>
        <p14:section name="Meeting slot # 2" id="{9FF98140-4C1B-4383-ADB2-DBEA75783455}">
          <p14:sldIdLst>
            <p14:sldId id="440"/>
            <p14:sldId id="475"/>
            <p14:sldId id="452"/>
            <p14:sldId id="478"/>
            <p14:sldId id="474"/>
            <p14:sldId id="437"/>
            <p14:sldId id="438"/>
            <p14:sldId id="468"/>
            <p14:sldId id="469"/>
            <p14:sldId id="471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6" autoAdjust="0"/>
    <p:restoredTop sz="94660"/>
  </p:normalViewPr>
  <p:slideViewPr>
    <p:cSldViewPr>
      <p:cViewPr varScale="1">
        <p:scale>
          <a:sx n="92" d="100"/>
          <a:sy n="92" d="100"/>
        </p:scale>
        <p:origin x="84" y="2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78" y="1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6460064"/>
        <c:axId val="307199088"/>
        <c:axId val="0"/>
      </c:bar3DChart>
      <c:catAx>
        <c:axId val="23646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071990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71990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36460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</a:t>
            </a:r>
            <a:r>
              <a:rPr lang="en-US" altLang="en-US" sz="1400" dirty="0" smtClean="0"/>
              <a:t>2015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May </a:t>
            </a:r>
            <a:r>
              <a:rPr lang="en-US" sz="1400" dirty="0" smtClean="0"/>
              <a:t>2015 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May </a:t>
            </a:r>
            <a:r>
              <a:rPr lang="en-US" sz="1400" dirty="0" smtClean="0"/>
              <a:t>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6425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271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802.11-15/0499r0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74-00-0ngp-berlin-meeting-minut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474-00-0ngp-berlin-meeting-minutes.docxhttps:/mentor.ieee.org/802.11/dcn/15/11-15-0215-00-0ngp-atlanta-meeting-minut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ntor.ieee.org/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mob/slideset.pp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January 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03-10-2015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27654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previous meeting minutes (</a:t>
            </a:r>
            <a:r>
              <a:rPr lang="en-US" altLang="en-US" sz="2000" dirty="0" smtClean="0">
                <a:hlinkClick r:id="rId3"/>
              </a:rPr>
              <a:t>11-15/474r0</a:t>
            </a:r>
            <a:r>
              <a:rPr lang="en-US" altLang="en-US" sz="2000" dirty="0" smtClean="0"/>
              <a:t>). 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to inform the SG in its effort to develop PAR &amp; CSD, such as: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Continued development of the use case documents.</a:t>
            </a:r>
            <a:endParaRPr lang="en-US" altLang="en-US" sz="1800" dirty="0" smtClean="0"/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Scope and purpose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Draft PAR and CSD submissions review</a:t>
            </a:r>
            <a:r>
              <a:rPr lang="en-US" altLang="en-US" sz="2000" dirty="0" smtClean="0"/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Approval of PAR and CSD for WG review and approval.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</a:t>
            </a:r>
            <a:r>
              <a:rPr lang="en-US" altLang="en-US" sz="2000" dirty="0" smtClean="0"/>
              <a:t>teleconference times as needed.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List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97121"/>
              </p:ext>
            </p:extLst>
          </p:nvPr>
        </p:nvGraphicFramePr>
        <p:xfrm>
          <a:off x="685800" y="1752600"/>
          <a:ext cx="7772404" cy="27888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438400"/>
                <a:gridCol w="18288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11-15/0499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</a:t>
                      </a:r>
                      <a:r>
                        <a:rPr lang="en-US" sz="1500" dirty="0" smtClean="0"/>
                        <a:t>May 2015 </a:t>
                      </a:r>
                      <a:r>
                        <a:rPr lang="en-US" sz="1500" dirty="0" smtClean="0"/>
                        <a:t>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(3min)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Approval of previous meeting minutes (2min)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PAR submissions review (30min)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CSD </a:t>
            </a:r>
            <a:r>
              <a:rPr lang="en-US" altLang="en-US" sz="2400" b="1" dirty="0" smtClean="0"/>
              <a:t>submissions </a:t>
            </a:r>
            <a:r>
              <a:rPr lang="en-US" altLang="en-US" sz="2400" b="1" dirty="0" smtClean="0"/>
              <a:t>review (45min)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order – 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62609"/>
              </p:ext>
            </p:extLst>
          </p:nvPr>
        </p:nvGraphicFramePr>
        <p:xfrm>
          <a:off x="685800" y="1752600"/>
          <a:ext cx="7772400" cy="2032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2590800"/>
                <a:gridCol w="19050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11-15/0499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</a:t>
                      </a:r>
                      <a:r>
                        <a:rPr lang="en-US" sz="1500" dirty="0" smtClean="0"/>
                        <a:t>May 2015 </a:t>
                      </a:r>
                      <a:r>
                        <a:rPr lang="en-US" sz="1500" dirty="0" smtClean="0"/>
                        <a:t>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draft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11-15/262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CSD draft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CSD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11-15/0388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</a:t>
                      </a:r>
                      <a:r>
                        <a:rPr lang="en-US" sz="1500" baseline="0" dirty="0" smtClean="0"/>
                        <a:t> case document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 </a:t>
                      </a:r>
                      <a:r>
                        <a:rPr lang="en-US" sz="1500" dirty="0" smtClean="0"/>
                        <a:t>document</a:t>
                      </a:r>
                      <a:endParaRPr lang="en-US" sz="15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Approval of previous meeting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Berlin meeting </a:t>
            </a:r>
            <a:r>
              <a:rPr lang="en-US" dirty="0" smtClean="0"/>
              <a:t>minutes </a:t>
            </a:r>
            <a:r>
              <a:rPr lang="en-US" altLang="en-US" dirty="0" smtClean="0">
                <a:hlinkClick r:id="rId2"/>
              </a:rPr>
              <a:t>11-15/0474r0</a:t>
            </a:r>
            <a:r>
              <a:rPr lang="en-US" altLang="en-US" dirty="0" smtClean="0"/>
              <a:t> </a:t>
            </a:r>
            <a:r>
              <a:rPr lang="en-US" altLang="en-US" dirty="0" smtClean="0"/>
              <a:t>dated </a:t>
            </a:r>
            <a:r>
              <a:rPr lang="en-US" altLang="en-US" dirty="0" smtClean="0"/>
              <a:t>Mar. </a:t>
            </a:r>
            <a:r>
              <a:rPr lang="en-US" altLang="en-US" dirty="0" smtClean="0"/>
              <a:t>12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Motion:</a:t>
            </a:r>
          </a:p>
          <a:p>
            <a:pPr marL="0" indent="0">
              <a:buNone/>
            </a:pPr>
            <a:r>
              <a:rPr lang="en-US" altLang="en-US" dirty="0" smtClean="0"/>
              <a:t>We approve document </a:t>
            </a:r>
            <a:r>
              <a:rPr lang="en-US" altLang="en-US" dirty="0" smtClean="0"/>
              <a:t>11-15/474r0 </a:t>
            </a:r>
            <a:r>
              <a:rPr lang="en-US" altLang="en-US" dirty="0" smtClean="0"/>
              <a:t>as our meeting minutes for the Atlanta meeting.</a:t>
            </a:r>
          </a:p>
          <a:p>
            <a:pPr marL="0" indent="0">
              <a:buNone/>
            </a:pPr>
            <a:r>
              <a:rPr lang="en-US" altLang="en-US" dirty="0" smtClean="0"/>
              <a:t>Move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	N: 	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Vancouver, Canada</a:t>
            </a: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May 10</a:t>
            </a:r>
            <a:r>
              <a:rPr lang="en-US" altLang="en-US" sz="30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-15</a:t>
            </a:r>
            <a:r>
              <a:rPr lang="en-US" altLang="en-US" sz="30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 ,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</a:t>
            </a:r>
            <a:r>
              <a:rPr lang="en-US" altLang="en-US" sz="1600" b="0" dirty="0" smtClean="0">
                <a:cs typeface="Times New Roman" panose="02020603050405020304" pitchFamily="18" charset="0"/>
              </a:rPr>
              <a:t>Intel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Gabor 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 (</a:t>
            </a:r>
            <a:r>
              <a:rPr lang="en-US" altLang="en-US" sz="16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2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agree to adopt doc. </a:t>
            </a:r>
            <a:r>
              <a:rPr lang="en-US" dirty="0" smtClean="0"/>
              <a:t>11-15-0030r</a:t>
            </a:r>
            <a:r>
              <a:rPr lang="en-US" dirty="0" smtClean="0">
                <a:solidFill>
                  <a:srgbClr val="FF66CC"/>
                </a:solidFill>
              </a:rPr>
              <a:t>?</a:t>
            </a:r>
            <a:r>
              <a:rPr lang="en-US" dirty="0" smtClean="0"/>
              <a:t>  </a:t>
            </a:r>
            <a:r>
              <a:rPr lang="en-US" dirty="0" smtClean="0"/>
              <a:t>as our working draft for PAR development.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Y:</a:t>
            </a:r>
          </a:p>
          <a:p>
            <a:pPr marL="0" indent="0">
              <a:buNone/>
            </a:pPr>
            <a:r>
              <a:rPr lang="en-US" dirty="0" smtClean="0"/>
              <a:t>N:</a:t>
            </a:r>
          </a:p>
          <a:p>
            <a:pPr marL="0" indent="0">
              <a:buNone/>
            </a:pPr>
            <a:r>
              <a:rPr lang="en-US" dirty="0" smtClean="0"/>
              <a:t>A: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9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agree to adopt doc. </a:t>
            </a:r>
            <a:r>
              <a:rPr lang="en-US" dirty="0" smtClean="0"/>
              <a:t>11-15-0388r</a:t>
            </a:r>
            <a:r>
              <a:rPr lang="en-US" dirty="0" smtClean="0">
                <a:solidFill>
                  <a:srgbClr val="FF66CC"/>
                </a:solidFill>
              </a:rPr>
              <a:t>?</a:t>
            </a:r>
            <a:r>
              <a:rPr lang="en-US" dirty="0" smtClean="0"/>
              <a:t> </a:t>
            </a:r>
            <a:r>
              <a:rPr lang="en-US" dirty="0" smtClean="0"/>
              <a:t>as our working draft for use case doc. development.</a:t>
            </a:r>
          </a:p>
          <a:p>
            <a:pPr marL="0" indent="0">
              <a:buNone/>
            </a:pPr>
            <a:r>
              <a:rPr lang="en-US" dirty="0" smtClean="0"/>
              <a:t>Move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Y: </a:t>
            </a:r>
          </a:p>
          <a:p>
            <a:pPr marL="0" indent="0">
              <a:buNone/>
            </a:pPr>
            <a:r>
              <a:rPr lang="en-US" dirty="0" smtClean="0"/>
              <a:t>N: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3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00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979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2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Call Meeting to </a:t>
            </a:r>
            <a:r>
              <a:rPr lang="en-US" altLang="en-US" sz="2400" dirty="0" smtClean="0"/>
              <a:t>Order (1min)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Patent Policy </a:t>
            </a:r>
            <a:r>
              <a:rPr lang="en-US" altLang="en-US" sz="2400" dirty="0" smtClean="0"/>
              <a:t>and </a:t>
            </a:r>
            <a:r>
              <a:rPr lang="en-US" altLang="en-US" sz="2400" dirty="0" smtClean="0"/>
              <a:t>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Complete </a:t>
            </a:r>
            <a:r>
              <a:rPr lang="en-US" altLang="en-US" sz="2400" dirty="0" smtClean="0"/>
              <a:t>CSD </a:t>
            </a:r>
            <a:r>
              <a:rPr lang="en-US" altLang="en-US" sz="2400" dirty="0" smtClean="0"/>
              <a:t>review as needed </a:t>
            </a:r>
            <a:r>
              <a:rPr lang="en-US" altLang="en-US" sz="2400" dirty="0" smtClean="0"/>
              <a:t>(?)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Review use case template </a:t>
            </a:r>
            <a:r>
              <a:rPr lang="en-US" altLang="en-US" sz="2400" dirty="0" smtClean="0"/>
              <a:t>(?)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Review SG timelines and current status (10min)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Approval </a:t>
            </a:r>
            <a:r>
              <a:rPr lang="en-US" altLang="en-US" sz="2400" dirty="0" smtClean="0"/>
              <a:t>of SG extension (10min)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err="1" smtClean="0"/>
              <a:t>Telcon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schedule (15min)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Adjourn</a:t>
            </a:r>
            <a:endParaRPr lang="en-US" altLang="en-US" sz="24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6981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79390"/>
              </p:ext>
            </p:extLst>
          </p:nvPr>
        </p:nvGraphicFramePr>
        <p:xfrm>
          <a:off x="685800" y="1752600"/>
          <a:ext cx="7772400" cy="2032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strike="sng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strike="sngStrike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strike="sng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strike="sngStrike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5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89289"/>
              </p:ext>
            </p:extLst>
          </p:nvPr>
        </p:nvGraphicFramePr>
        <p:xfrm>
          <a:off x="685800" y="1447800"/>
          <a:ext cx="7772400" cy="4985373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3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July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 smtClean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May </a:t>
            </a:r>
            <a:r>
              <a:rPr lang="en-US" altLang="en-US" sz="2400" b="1" dirty="0" smtClean="0"/>
              <a:t>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TBD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err="1"/>
              <a:t>Strawpoll</a:t>
            </a:r>
            <a:r>
              <a:rPr lang="en-US" altLang="en-US" sz="2000" dirty="0"/>
              <a:t>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Y</a:t>
            </a:r>
            <a:r>
              <a:rPr lang="en-US" altLang="en-US" sz="2000" dirty="0"/>
              <a:t>: 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A: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Logistics</a:t>
            </a:r>
            <a:endParaRPr lang="en-US" alt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/>
              <a:t>Attendance:</a:t>
            </a:r>
            <a:endParaRPr lang="en-US" altLang="en-US" dirty="0" smtClean="0">
              <a:hlinkClick r:id="rId2"/>
            </a:endParaRPr>
          </a:p>
          <a:p>
            <a:pPr marL="857250" lvl="1" indent="-457200"/>
            <a:r>
              <a:rPr lang="en-US" altLang="en-US" dirty="0" smtClean="0">
                <a:hlinkClick r:id="rId2"/>
              </a:rPr>
              <a:t>https</a:t>
            </a:r>
            <a:r>
              <a:rPr lang="en-US" altLang="en-US" dirty="0">
                <a:hlinkClick r:id="rId2"/>
              </a:rPr>
              <a:t>://imat.ieee.org</a:t>
            </a:r>
            <a:r>
              <a:rPr lang="en-US" altLang="en-US" dirty="0" smtClean="0"/>
              <a:t> </a:t>
            </a:r>
            <a:endParaRPr lang="en-US" altLang="en-US" sz="3200" dirty="0" smtClean="0"/>
          </a:p>
          <a:p>
            <a:pPr lvl="1"/>
            <a:r>
              <a:rPr lang="en-US" altLang="en-US" dirty="0" smtClean="0"/>
              <a:t>You </a:t>
            </a:r>
            <a:r>
              <a:rPr lang="en-US" altLang="en-US" dirty="0" smtClean="0"/>
              <a:t>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Documentation</a:t>
            </a:r>
          </a:p>
          <a:p>
            <a:pPr lvl="1"/>
            <a:r>
              <a:rPr lang="en-US" altLang="en-US" dirty="0">
                <a:hlinkClick r:id="rId3"/>
              </a:rPr>
              <a:t>http://mentor.ieee.org</a:t>
            </a:r>
            <a:endParaRPr lang="en-US" altLang="en-US" dirty="0"/>
          </a:p>
          <a:p>
            <a:pPr lvl="1"/>
            <a:r>
              <a:rPr lang="en-US" altLang="en-US" dirty="0"/>
              <a:t>Use </a:t>
            </a:r>
            <a:r>
              <a:rPr lang="en-US" altLang="en-US" dirty="0" smtClean="0"/>
              <a:t>“NGP” </a:t>
            </a:r>
            <a:r>
              <a:rPr lang="en-US" altLang="en-US" dirty="0"/>
              <a:t>for documents relating to the </a:t>
            </a:r>
            <a:r>
              <a:rPr lang="en-US" altLang="en-US" dirty="0" smtClean="0"/>
              <a:t>NGP SG activity.</a:t>
            </a:r>
            <a:endParaRPr lang="en-US" altLang="en-US" dirty="0"/>
          </a:p>
          <a:p>
            <a:endParaRPr lang="en-US" altLang="en-US" dirty="0" smtClean="0"/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  <a:hlinkClick r:id="rId3"/>
              </a:rPr>
              <a:t>http://</a:t>
            </a:r>
            <a:r>
              <a:rPr lang="en-US" altLang="en-US" sz="1200" b="1" dirty="0" smtClean="0">
                <a:solidFill>
                  <a:srgbClr val="000099"/>
                </a:solidFill>
                <a:latin typeface="Arial" panose="020B0604020202020204" pitchFamily="34" charset="0"/>
                <a:hlinkClick r:id="rId3"/>
              </a:rPr>
              <a:t>standards.ieee.org/about/sasb/patcom/index.html</a:t>
            </a:r>
            <a:r>
              <a:rPr lang="en-US" altLang="en-US" sz="12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/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  <a:hlinkClick r:id="rId4"/>
              </a:rPr>
              <a:t>https://</a:t>
            </a:r>
            <a:r>
              <a:rPr lang="en-US" altLang="en-US" sz="1200" b="1" dirty="0" smtClean="0">
                <a:solidFill>
                  <a:srgbClr val="000099"/>
                </a:solidFill>
                <a:latin typeface="Arial" panose="020B0604020202020204" pitchFamily="34" charset="0"/>
                <a:hlinkClick r:id="rId4"/>
              </a:rPr>
              <a:t>development.standards.ieee.org/myproject/Public/mytools/mob/slideset.ppt</a:t>
            </a:r>
            <a:r>
              <a:rPr lang="en-US" altLang="en-US" sz="12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</a:t>
            </a:r>
            <a:r>
              <a:rPr lang="en-US" altLang="en-US" sz="1800" dirty="0" smtClean="0"/>
              <a:t>2014) </a:t>
            </a:r>
            <a:r>
              <a:rPr lang="en-US" altLang="en-US" sz="1800" dirty="0" smtClean="0"/>
              <a:t>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2015)</a:t>
            </a:r>
          </a:p>
          <a:p>
            <a:pPr lvl="1"/>
            <a:r>
              <a:rPr lang="en-US" altLang="en-US" sz="1200" dirty="0">
                <a:hlinkClick r:id="rId7"/>
              </a:rPr>
              <a:t>https://</a:t>
            </a:r>
            <a:r>
              <a:rPr lang="en-US" altLang="en-US" sz="1200" dirty="0" smtClean="0">
                <a:hlinkClick r:id="rId7"/>
              </a:rPr>
              <a:t>mentor.ieee.org/802.11/dcn/14/11-14-0629-10-0000-802-11-operations-manual.docx</a:t>
            </a:r>
            <a:r>
              <a:rPr lang="en-US" altLang="en-US" sz="1200" dirty="0" smtClean="0"/>
              <a:t> </a:t>
            </a:r>
            <a:endParaRPr lang="en-US" altLang="en-US" sz="12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31930</TotalTime>
  <Words>1525</Words>
  <Application>Microsoft Office PowerPoint</Application>
  <PresentationFormat>On-screen Show (4:3)</PresentationFormat>
  <Paragraphs>396</Paragraphs>
  <Slides>34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MS PGothic</vt:lpstr>
      <vt:lpstr>MS PGothic</vt:lpstr>
      <vt:lpstr>Arial</vt:lpstr>
      <vt:lpstr>Helvetica</vt:lpstr>
      <vt:lpstr>Monotype Sorts</vt:lpstr>
      <vt:lpstr>Times New Roman</vt:lpstr>
      <vt:lpstr>802-11-Submission</vt:lpstr>
      <vt:lpstr>Document</vt:lpstr>
      <vt:lpstr>NGP SG January  Agenda</vt:lpstr>
      <vt:lpstr>IEEE 802.11 Next Generation Positioning  Study Group</vt:lpstr>
      <vt:lpstr>PowerPoint Presentation</vt:lpstr>
      <vt:lpstr>Attendance, Voting &amp; Document Status</vt:lpstr>
      <vt:lpstr>Logistics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Approval of previous meeting minutes</vt:lpstr>
      <vt:lpstr>Presentations</vt:lpstr>
      <vt:lpstr>Strawpoll</vt:lpstr>
      <vt:lpstr>Motion</vt:lpstr>
      <vt:lpstr>Remainder to do attendance</vt:lpstr>
      <vt:lpstr>Recess</vt:lpstr>
      <vt:lpstr>PowerPoint Presentation</vt:lpstr>
      <vt:lpstr>PowerPoint Presentation</vt:lpstr>
      <vt:lpstr>PowerPoint Presentation</vt:lpstr>
      <vt:lpstr>Presentations</vt:lpstr>
      <vt:lpstr>PowerPoint Presentation</vt:lpstr>
      <vt:lpstr>PowerPoint Presentation</vt:lpstr>
      <vt:lpstr>PowerPoint Presentation</vt:lpstr>
      <vt:lpstr>Remainder to do attendance</vt:lpstr>
      <vt:lpstr>AOB?</vt:lpstr>
      <vt:lpstr>Backup</vt:lpstr>
      <vt:lpstr>Some history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Agenda`</dc:title>
  <dc:subject/>
  <dc:creator>Jonathan Segev</dc:creator>
  <cp:keywords/>
  <dc:description/>
  <cp:lastModifiedBy>Segev, Jonathan</cp:lastModifiedBy>
  <cp:revision>1447</cp:revision>
  <cp:lastPrinted>2014-11-04T15:04:57Z</cp:lastPrinted>
  <dcterms:created xsi:type="dcterms:W3CDTF">2007-04-17T18:10:23Z</dcterms:created>
  <dcterms:modified xsi:type="dcterms:W3CDTF">2015-03-29T10:15:24Z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