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71" r:id="rId10"/>
    <p:sldId id="577" r:id="rId11"/>
    <p:sldId id="298" r:id="rId12"/>
    <p:sldId id="516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02" autoAdjust="0"/>
    <p:restoredTop sz="97842" autoAdjust="0"/>
  </p:normalViewPr>
  <p:slideViewPr>
    <p:cSldViewPr>
      <p:cViewPr varScale="1">
        <p:scale>
          <a:sx n="90" d="100"/>
          <a:sy n="90" d="100"/>
        </p:scale>
        <p:origin x="-1332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802.11-15/0494r0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802.11-15/0494r0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802.11-15/0494r0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0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095-19-000m-editor-reports.pp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May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2015-03-27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- Authorize Ad-Hoc meeting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r>
              <a:rPr lang="en-GB" dirty="0"/>
              <a:t>Motion:</a:t>
            </a:r>
            <a:endParaRPr lang="en-US" dirty="0"/>
          </a:p>
          <a:p>
            <a:pPr lvl="0"/>
            <a:r>
              <a:rPr lang="en-GB" dirty="0"/>
              <a:t>Authorize </a:t>
            </a:r>
            <a:r>
              <a:rPr lang="en-GB" dirty="0" err="1" smtClean="0"/>
              <a:t>TGmc</a:t>
            </a:r>
            <a:r>
              <a:rPr lang="en-GB" dirty="0" smtClean="0"/>
              <a:t> to </a:t>
            </a:r>
            <a:r>
              <a:rPr lang="en-GB" dirty="0"/>
              <a:t>hold an ad-hoc </a:t>
            </a:r>
            <a:r>
              <a:rPr lang="en-GB" dirty="0" smtClean="0"/>
              <a:t>meeting  July 7-10, 2015 in HI for </a:t>
            </a:r>
            <a:r>
              <a:rPr lang="en-GB" dirty="0"/>
              <a:t>the purpose of </a:t>
            </a:r>
            <a:r>
              <a:rPr lang="en-GB" dirty="0" smtClean="0"/>
              <a:t>Sponsor Ballot comment resolution.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May - Jul</a:t>
            </a:r>
            <a:r>
              <a:rPr lang="en-US" altLang="en-US" dirty="0" smtClean="0"/>
              <a:t>y </a:t>
            </a:r>
            <a:r>
              <a:rPr lang="en-US" altLang="en-US" dirty="0" smtClean="0"/>
              <a:t>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</a:t>
            </a:r>
            <a:r>
              <a:rPr lang="en-US" altLang="en-US" dirty="0" smtClean="0"/>
              <a:t>hours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May 22, 29, June 5, 19, 26</a:t>
            </a:r>
            <a:endParaRPr lang="en-US" altLang="en-US" dirty="0" smtClean="0"/>
          </a:p>
          <a:p>
            <a:r>
              <a:rPr lang="en-US" altLang="en-US" dirty="0" smtClean="0"/>
              <a:t>Comment Resolution Committee meeting – </a:t>
            </a:r>
            <a:r>
              <a:rPr lang="en-US" altLang="en-US" dirty="0"/>
              <a:t>P</a:t>
            </a:r>
            <a:r>
              <a:rPr lang="en-US" altLang="en-US" dirty="0" smtClean="0"/>
              <a:t>lanning 2015 July 7-8-9-10 (Tues</a:t>
            </a:r>
            <a:r>
              <a:rPr lang="en-US" altLang="en-US" dirty="0"/>
              <a:t>-</a:t>
            </a:r>
            <a:r>
              <a:rPr lang="en-US" altLang="en-US" dirty="0" smtClean="0"/>
              <a:t>Fri, HI location) to process SB comments – Revisit in May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</a:t>
            </a:r>
            <a:r>
              <a:rPr lang="en-US" altLang="en-US" dirty="0" smtClean="0"/>
              <a:t>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May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01002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</a:t>
            </a:r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04800" y="2895600"/>
            <a:ext cx="45529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800600" y="3276600"/>
            <a:ext cx="4152014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4800" y="5029200"/>
            <a:ext cx="4552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4495800"/>
            <a:ext cx="3429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Motions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Plans for </a:t>
            </a:r>
            <a:r>
              <a:rPr lang="en-US" altLang="en-US" sz="1600" dirty="0" smtClean="0"/>
              <a:t>July</a:t>
            </a:r>
            <a:r>
              <a:rPr lang="en-US" altLang="en-US" sz="1600" dirty="0"/>
              <a:t>, 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33375" y="3733800"/>
            <a:ext cx="455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presentations: 11-15-0253, 11-15-0254, 11-15-0255, 11-15-0256, 11-15-410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52532" y="1371600"/>
            <a:ext cx="355326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2286000"/>
            <a:ext cx="355326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mentor.ieee.org/802.11/dcn/14/11-14-0629-10-0000-802-11-operations-manual.docx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</a:t>
            </a:r>
            <a:r>
              <a:rPr lang="en-US" altLang="en-US" dirty="0" smtClean="0"/>
              <a:t>P802.11-REVmc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Berlin minutes: 11-15-0228 to be posted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mentor.ieee.org/802.11/dcn/13/11-13-0095-19-000m-editor-reports.ppt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EC conditional </a:t>
            </a:r>
            <a:r>
              <a:rPr lang="en-US" altLang="en-US" sz="2000" dirty="0">
                <a:solidFill>
                  <a:srgbClr val="006600"/>
                </a:solidFill>
              </a:rPr>
              <a:t>SB approval March </a:t>
            </a:r>
            <a:r>
              <a:rPr lang="en-US" altLang="en-US" sz="2000" dirty="0" smtClean="0">
                <a:solidFill>
                  <a:srgbClr val="006600"/>
                </a:solidFill>
              </a:rPr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Consider ad-hoc comment resolution meeting July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2015/</a:t>
            </a:r>
            <a:r>
              <a:rPr lang="en-US" altLang="en-US" sz="2000" dirty="0" smtClean="0">
                <a:solidFill>
                  <a:schemeClr val="accent6"/>
                </a:solidFill>
              </a:rPr>
              <a:t>Jan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Approve</a:t>
            </a:r>
            <a:endParaRPr lang="en-US" altLang="en-US" sz="2800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endParaRPr lang="en-US" altLang="en-US" dirty="0" smtClean="0"/>
          </a:p>
          <a:p>
            <a:r>
              <a:rPr lang="en-US" altLang="en-US" dirty="0" smtClean="0"/>
              <a:t>Result: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414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388265</TotalTime>
  <Words>784</Words>
  <Application>Microsoft Office PowerPoint</Application>
  <PresentationFormat>On-screen Show (4:3)</PresentationFormat>
  <Paragraphs>202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IEEE 802.11 TGmc May 2015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 - modified</vt:lpstr>
      <vt:lpstr>Motion </vt:lpstr>
      <vt:lpstr>Motion  - Authorize Ad-Hoc meeting</vt:lpstr>
      <vt:lpstr>May - July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2084</cp:revision>
  <cp:lastPrinted>1998-02-10T13:28:06Z</cp:lastPrinted>
  <dcterms:created xsi:type="dcterms:W3CDTF">2005-01-04T21:26:55Z</dcterms:created>
  <dcterms:modified xsi:type="dcterms:W3CDTF">2015-03-28T00:30:23Z</dcterms:modified>
</cp:coreProperties>
</file>