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455" r:id="rId8"/>
    <p:sldId id="468" r:id="rId9"/>
    <p:sldId id="463" r:id="rId10"/>
    <p:sldId id="456" r:id="rId11"/>
    <p:sldId id="459" r:id="rId12"/>
    <p:sldId id="458" r:id="rId13"/>
    <p:sldId id="461" r:id="rId14"/>
    <p:sldId id="343" r:id="rId15"/>
    <p:sldId id="272" r:id="rId16"/>
    <p:sldId id="464" r:id="rId17"/>
    <p:sldId id="465" r:id="rId18"/>
    <p:sldId id="466" r:id="rId19"/>
    <p:sldId id="467" r:id="rId20"/>
    <p:sldId id="305" r:id="rId21"/>
    <p:sldId id="322" r:id="rId22"/>
    <p:sldId id="426" r:id="rId23"/>
    <p:sldId id="435" r:id="rId24"/>
    <p:sldId id="293" r:id="rId25"/>
    <p:sldId id="469"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21" autoAdjust="0"/>
    <p:restoredTop sz="86585" autoAdjust="0"/>
  </p:normalViewPr>
  <p:slideViewPr>
    <p:cSldViewPr showGuides="1">
      <p:cViewPr varScale="1">
        <p:scale>
          <a:sx n="110" d="100"/>
          <a:sy n="110" d="100"/>
        </p:scale>
        <p:origin x="1392"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p14="http://schemas.microsoft.com/office/powerpoint/2010/main" val="1931513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03289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802.11-15-0490-03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5/11-15-0554-00-00ai-comments-resolution-from-rob-sun.xlsx" TargetMode="External"/><Relationship Id="rId4" Type="http://schemas.openxmlformats.org/officeDocument/2006/relationships/hyperlink" Target="https://mentor.ieee.org/802.11/dcn/15/11-15-0578-00-00ai-resolutions-for-some-comments-on-11ai-d4-0-lb209.docx" TargetMode="External"/><Relationship Id="rId5" Type="http://schemas.openxmlformats.org/officeDocument/2006/relationships/hyperlink" Target="https://mentor.ieee.org/802.11/dcn/15/11-15-0605-00-00ai-text-change-for-comment-resolution-for-cid-7229.docx" TargetMode="External"/><Relationship Id="rId6" Type="http://schemas.openxmlformats.org/officeDocument/2006/relationships/hyperlink" Target="https://mentor.ieee.org/802.11/dcn/15/11-15-0620-00-00ai-resolution-to-cid-7457.docx" TargetMode="External"/><Relationship Id="rId7" Type="http://schemas.openxmlformats.org/officeDocument/2006/relationships/hyperlink" Target="https://mentor.ieee.org/802.11/dcn/15/11-15-0619-00-00ai-text-improvement-without-cid.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2015 Vancouver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r>
              <a:rPr lang="en-US" altLang="ja-JP" dirty="0" smtClean="0"/>
              <a:t>Editors report</a:t>
            </a:r>
            <a:endParaRPr lang="en-US" altLang="ja-JP" dirty="0" smtClean="0"/>
          </a:p>
          <a:p>
            <a:r>
              <a:rPr lang="en-US" altLang="ja-JP" dirty="0" smtClean="0"/>
              <a:t>Comment </a:t>
            </a:r>
            <a:r>
              <a:rPr lang="en-US" altLang="ja-JP" dirty="0" smtClean="0"/>
              <a:t>resolution</a:t>
            </a:r>
          </a:p>
          <a:p>
            <a:r>
              <a:rPr lang="en-US" altLang="ja-JP" dirty="0" smtClean="0"/>
              <a:t>11-15/0649r0 for CID7416 </a:t>
            </a:r>
            <a:r>
              <a:rPr lang="en-US" altLang="ja-JP" dirty="0" err="1" smtClean="0"/>
              <a:t>Jouni</a:t>
            </a:r>
            <a:endParaRPr lang="en-US" altLang="ja-JP" dirty="0" smtClean="0"/>
          </a:p>
          <a:p>
            <a:r>
              <a:rPr lang="en-US" altLang="ja-JP" dirty="0" smtClean="0"/>
              <a:t>Recess until </a:t>
            </a:r>
            <a:r>
              <a:rPr lang="en-US" altLang="ja-JP" dirty="0" smtClean="0"/>
              <a:t>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en-US" altLang="ja-JP" dirty="0" smtClean="0"/>
          </a:p>
          <a:p>
            <a:pPr>
              <a:defRPr/>
            </a:pPr>
            <a:r>
              <a:rPr lang="en-US" altLang="ja-JP" dirty="0"/>
              <a:t>Plan for Teleconference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13</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Motion to approve the response to MDR</a:t>
            </a:r>
          </a:p>
          <a:p>
            <a:r>
              <a:rPr lang="en-US" altLang="ja-JP" dirty="0" smtClean="0"/>
              <a:t>Motion to </a:t>
            </a:r>
            <a:r>
              <a:rPr lang="en-US" altLang="ja-JP" dirty="0" err="1" smtClean="0"/>
              <a:t>recirc</a:t>
            </a:r>
            <a:r>
              <a:rPr lang="en-US" altLang="ja-JP" dirty="0" smtClean="0"/>
              <a:t> WG LB</a:t>
            </a:r>
            <a:endParaRPr lang="en-US" altLang="ja-JP" dirty="0" smtClean="0"/>
          </a:p>
          <a:p>
            <a:r>
              <a:rPr lang="en-US" altLang="ja-JP" dirty="0" smtClean="0"/>
              <a:t>Plan for July</a:t>
            </a:r>
          </a:p>
          <a:p>
            <a:r>
              <a:rPr lang="en-US" altLang="ja-JP" dirty="0" smtClean="0"/>
              <a:t>TIME line of task group</a:t>
            </a:r>
          </a:p>
          <a:p>
            <a:r>
              <a:rPr lang="en-US" altLang="ja-JP" dirty="0" smtClean="0"/>
              <a:t>Unfinished businesses</a:t>
            </a:r>
          </a:p>
          <a:p>
            <a:pPr lvl="1"/>
            <a:r>
              <a:rPr lang="en-US" altLang="ja-JP" dirty="0" smtClean="0"/>
              <a:t>Editor’s question regarding implementation of resolutions</a:t>
            </a:r>
            <a:endParaRPr lang="en-US" altLang="ja-JP" dirty="0" smtClean="0"/>
          </a:p>
          <a:p>
            <a:r>
              <a:rPr lang="en-US" altLang="ja-JP" dirty="0" smtClean="0"/>
              <a:t>New Businesses </a:t>
            </a:r>
          </a:p>
          <a:p>
            <a:r>
              <a:rPr lang="en-US" altLang="ja-JP" dirty="0" smtClean="0"/>
              <a:t>Adjourn</a:t>
            </a:r>
            <a:endParaRPr lang="en-US" altLang="ja-JP" dirty="0" smtClean="0"/>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2015 , Vancouver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Berlin</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Berlin meeting</a:t>
            </a:r>
            <a:r>
              <a:rPr lang="en-GB" altLang="ja-JP" dirty="0" smtClean="0">
                <a:ea typeface="ＭＳ Ｐゴシック" pitchFamily="-84" charset="-128"/>
                <a:cs typeface="ＭＳ Ｐゴシック" pitchFamily="-84" charset="-128"/>
              </a:rPr>
              <a:t>:</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ea typeface="ＭＳ Ｐゴシック" pitchFamily="-84" charset="-128"/>
                <a:cs typeface="ＭＳ Ｐゴシック" pitchFamily="-84" charset="-128"/>
              </a:rPr>
              <a:t>https://mentor.ieee.org/802.11/dcn/15/11-15-0487-00-00ai-march-2015-berlin-session-minutes.doc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err="1" smtClean="0"/>
              <a:t>Seconded:MarcEmmelmann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a:p>
            <a:pPr lvl="1"/>
            <a:r>
              <a:rPr lang="en-US" altLang="ja-JP" dirty="0" smtClean="0"/>
              <a:t>15-11/0489r4</a:t>
            </a:r>
          </a:p>
          <a:p>
            <a:pPr lvl="1"/>
            <a:r>
              <a:rPr lang="en-US" altLang="ja-JP" dirty="0" smtClean="0"/>
              <a:t>https://mentor.ieee.org/802.11/dcn/15/11-15-0489-04-00ai-march-may-teleconference-minutes.doc</a:t>
            </a:r>
            <a:endParaRPr lang="ja-JP" altLang="en-US" dirty="0" smtClean="0"/>
          </a:p>
          <a:p>
            <a:r>
              <a:rPr lang="en-US" altLang="ja-JP" dirty="0" smtClean="0"/>
              <a:t>Status Report of comment </a:t>
            </a:r>
          </a:p>
          <a:p>
            <a:r>
              <a:rPr lang="en-US" altLang="ja-JP" dirty="0" smtClean="0"/>
              <a:t>Moved: Hitoshi Morioka</a:t>
            </a:r>
          </a:p>
          <a:p>
            <a:pPr>
              <a:defRPr/>
            </a:pPr>
            <a:r>
              <a:rPr lang="en-US" altLang="ja-JP" dirty="0" err="1" smtClean="0"/>
              <a:t>Seconded:MarcEmmelmann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4343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a:t>
            </a:r>
            <a:r>
              <a:rPr lang="en-US" altLang="ja-JP" dirty="0" smtClean="0"/>
              <a:t>at</a:t>
            </a:r>
          </a:p>
          <a:p>
            <a:pPr lvl="1">
              <a:defRPr/>
            </a:pPr>
            <a:r>
              <a:rPr lang="en-US" altLang="ja-JP" dirty="0" smtClean="0"/>
              <a:t>Tuesday May  </a:t>
            </a:r>
            <a:r>
              <a:rPr lang="en-US" altLang="ja-JP" dirty="0" smtClean="0"/>
              <a:t>26</a:t>
            </a:r>
            <a:r>
              <a:rPr lang="en-US" altLang="ja-JP" baseline="30000" dirty="0" smtClean="0"/>
              <a:t>th</a:t>
            </a:r>
            <a:r>
              <a:rPr lang="en-US" altLang="ja-JP" dirty="0" smtClean="0"/>
              <a:t> </a:t>
            </a:r>
            <a:r>
              <a:rPr lang="en-US" altLang="ja-JP" dirty="0"/>
              <a:t>10:00 </a:t>
            </a:r>
            <a:r>
              <a:rPr lang="en-US" altLang="ja-JP" dirty="0" smtClean="0"/>
              <a:t>ET / duration 1.0 Hour</a:t>
            </a:r>
            <a:endParaRPr lang="ja-JP" altLang="en-US" dirty="0"/>
          </a:p>
          <a:p>
            <a:pPr lvl="1">
              <a:defRPr/>
            </a:pPr>
            <a:r>
              <a:rPr lang="en-US" altLang="ja-JP" dirty="0" smtClean="0"/>
              <a:t>Monday Jun 22</a:t>
            </a:r>
            <a:r>
              <a:rPr lang="en-US" altLang="ja-JP" baseline="30000" dirty="0" smtClean="0"/>
              <a:t>nd</a:t>
            </a:r>
            <a:r>
              <a:rPr lang="en-US" altLang="ja-JP" dirty="0" smtClean="0"/>
              <a:t>, 29</a:t>
            </a:r>
            <a:r>
              <a:rPr lang="en-US" altLang="ja-JP" baseline="30000" dirty="0" smtClean="0"/>
              <a:t>th</a:t>
            </a:r>
            <a:r>
              <a:rPr lang="en-US" altLang="ja-JP" dirty="0" smtClean="0"/>
              <a:t> and  </a:t>
            </a:r>
            <a:r>
              <a:rPr lang="en-US" altLang="ja-JP" dirty="0" smtClean="0"/>
              <a:t>Jul </a:t>
            </a:r>
            <a:r>
              <a:rPr lang="en-US" altLang="ja-JP" dirty="0"/>
              <a:t>6</a:t>
            </a:r>
            <a:r>
              <a:rPr lang="en-US" altLang="ja-JP" baseline="30000" dirty="0" smtClean="0"/>
              <a:t>th</a:t>
            </a:r>
            <a:r>
              <a:rPr lang="en-US" altLang="ja-JP" dirty="0" smtClean="0"/>
              <a:t> 17:00 ET	/ duration 2.0 Hour</a:t>
            </a:r>
            <a:endParaRPr lang="en-US" altLang="ja-JP" dirty="0" smtClean="0"/>
          </a:p>
          <a:p>
            <a:pPr lvl="1">
              <a:defRPr/>
            </a:pPr>
            <a:r>
              <a:rPr lang="en-US" altLang="ja-JP" dirty="0" smtClean="0"/>
              <a:t>Using </a:t>
            </a:r>
            <a:r>
              <a:rPr lang="en-US" altLang="ja-JP" dirty="0" smtClean="0"/>
              <a:t>WEB-EX that will be provided by Task Group </a:t>
            </a:r>
            <a:r>
              <a:rPr lang="en-US" altLang="ja-JP" dirty="0" smtClean="0"/>
              <a:t>Chair</a:t>
            </a:r>
          </a:p>
          <a:p>
            <a:pPr lvl="1">
              <a:defRPr/>
            </a:pPr>
            <a:endParaRPr lang="en-US" altLang="ja-JP" dirty="0" smtClean="0"/>
          </a:p>
          <a:p>
            <a:pPr>
              <a:defRPr/>
            </a:pPr>
            <a:r>
              <a:rPr lang="en-US" altLang="ja-JP" dirty="0" smtClean="0"/>
              <a:t>Moved: </a:t>
            </a:r>
            <a:r>
              <a:rPr lang="en-US" altLang="ja-JP" dirty="0" err="1" smtClean="0"/>
              <a:t>Jouni</a:t>
            </a:r>
            <a:endParaRPr lang="en-US" altLang="ja-JP" dirty="0" smtClean="0"/>
          </a:p>
          <a:p>
            <a:pPr>
              <a:defRPr/>
            </a:pPr>
            <a:r>
              <a:rPr lang="en-US" altLang="ja-JP" dirty="0" err="1" smtClean="0"/>
              <a:t>Seconde</a:t>
            </a:r>
            <a:r>
              <a:rPr lang="en-US" altLang="ja-JP" dirty="0" smtClean="0"/>
              <a:t> : Lee Armstrong</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pic>
        <p:nvPicPr>
          <p:cNvPr id="2" name="図 1" descr="スクリーンショット 2015-05-14 8.34.4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957513"/>
            <a:ext cx="3911600" cy="35179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go to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a:t>
            </a:r>
            <a:r>
              <a:rPr lang="en-US" altLang="ja-JP" dirty="0" smtClean="0"/>
              <a:t>209 </a:t>
            </a:r>
            <a:r>
              <a:rPr lang="en-US" altLang="ja-JP" dirty="0" smtClean="0"/>
              <a:t>on </a:t>
            </a:r>
            <a:r>
              <a:rPr lang="en-US" altLang="ja-JP" dirty="0" err="1" smtClean="0"/>
              <a:t>TGai</a:t>
            </a:r>
            <a:r>
              <a:rPr lang="en-US" altLang="ja-JP" dirty="0" smtClean="0"/>
              <a:t> </a:t>
            </a:r>
            <a:r>
              <a:rPr lang="en-US" altLang="ja-JP" dirty="0" smtClean="0"/>
              <a:t>D4.0 </a:t>
            </a:r>
            <a:r>
              <a:rPr lang="en-US" altLang="ja-JP" dirty="0" smtClean="0"/>
              <a:t>as contained in document </a:t>
            </a:r>
            <a:r>
              <a:rPr lang="en-US" altLang="ja-JP" dirty="0" smtClean="0"/>
              <a:t>11-15/0281r20,</a:t>
            </a:r>
            <a:r>
              <a:rPr lang="en-US" altLang="ja-JP" dirty="0" smtClean="0"/>
              <a:t> </a:t>
            </a:r>
          </a:p>
          <a:p>
            <a:pPr lvl="1"/>
            <a:r>
              <a:rPr lang="en-US" altLang="ja-JP" dirty="0" smtClean="0"/>
              <a:t> Instruct the editor to incorporate the resolutions with the </a:t>
            </a:r>
            <a:r>
              <a:rPr lang="en-US" altLang="ja-JP" dirty="0" smtClean="0"/>
              <a:t>D4.0 </a:t>
            </a:r>
            <a:r>
              <a:rPr lang="en-US" altLang="ja-JP" dirty="0" smtClean="0"/>
              <a:t>and create </a:t>
            </a:r>
            <a:r>
              <a:rPr lang="en-US" altLang="ja-JP" dirty="0" smtClean="0"/>
              <a:t>D5.0</a:t>
            </a:r>
            <a:r>
              <a:rPr lang="en-US" altLang="ja-JP" dirty="0" smtClean="0"/>
              <a:t>.</a:t>
            </a:r>
          </a:p>
          <a:p>
            <a:pPr lvl="1"/>
            <a:r>
              <a:rPr lang="en-US" altLang="ja-JP" dirty="0" smtClean="0"/>
              <a:t>Approve a 15 day Working Group Recirculation Ballot asking the question “Should </a:t>
            </a:r>
            <a:r>
              <a:rPr lang="en-US" altLang="ja-JP" dirty="0" err="1" smtClean="0"/>
              <a:t>TGai</a:t>
            </a:r>
            <a:r>
              <a:rPr lang="en-US" altLang="ja-JP" dirty="0" smtClean="0"/>
              <a:t> </a:t>
            </a:r>
            <a:r>
              <a:rPr lang="en-US" altLang="ja-JP" dirty="0" smtClean="0"/>
              <a:t>D5.0 </a:t>
            </a:r>
            <a:r>
              <a:rPr lang="en-US" altLang="ja-JP" dirty="0" smtClean="0"/>
              <a:t>be forwarded to Sponsor Ballot?”.</a:t>
            </a:r>
          </a:p>
          <a:p>
            <a:r>
              <a:rPr lang="en-US" altLang="ja-JP" dirty="0" smtClean="0"/>
              <a:t>Moved: Marc </a:t>
            </a:r>
            <a:r>
              <a:rPr lang="en-US" altLang="ja-JP" dirty="0" err="1" smtClean="0"/>
              <a:t>Emmelmann</a:t>
            </a:r>
            <a:endParaRPr lang="en-US" altLang="ja-JP" dirty="0" smtClean="0"/>
          </a:p>
          <a:p>
            <a:r>
              <a:rPr lang="en-US" altLang="ja-JP" dirty="0" smtClean="0"/>
              <a:t>Seconded</a:t>
            </a:r>
            <a:r>
              <a:rPr lang="en-US" altLang="ja-JP" dirty="0" smtClean="0"/>
              <a:t>: Lee </a:t>
            </a:r>
            <a:r>
              <a:rPr lang="en-US" altLang="ja-JP" dirty="0" smtClean="0"/>
              <a:t>Armstrong</a:t>
            </a:r>
          </a:p>
          <a:p>
            <a:r>
              <a:rPr lang="en-US" altLang="ja-JP" dirty="0" smtClean="0"/>
              <a:t>Result </a:t>
            </a:r>
            <a:r>
              <a:rPr lang="en-US" altLang="ja-JP" dirty="0" smtClean="0"/>
              <a:t>(</a:t>
            </a:r>
            <a:r>
              <a:rPr lang="en-US" altLang="ja-JP" dirty="0" smtClean="0"/>
              <a:t>//</a:t>
            </a: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10506" cy="276999"/>
          </a:xfrm>
        </p:spPr>
        <p:txBody>
          <a:bodyPr/>
          <a:lstStyle/>
          <a:p>
            <a:pPr>
              <a:defRPr/>
            </a:pPr>
            <a:r>
              <a:rPr lang="en-US" dirty="0" smtClean="0"/>
              <a:t>May2015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5EA9570-58F0-F54E-929D-9A3B14FC28FD}" type="slidenum">
              <a:rPr lang="en-US" altLang="ja-JP" smtClean="0"/>
              <a:pPr>
                <a:defRPr/>
              </a:pPr>
              <a:t>25</a:t>
            </a:fld>
            <a:endParaRPr lang="en-US" altLang="ja-JP"/>
          </a:p>
        </p:txBody>
      </p:sp>
    </p:spTree>
    <p:extLst>
      <p:ext uri="{BB962C8B-B14F-4D97-AF65-F5344CB8AC3E}">
        <p14:creationId xmlns:p14="http://schemas.microsoft.com/office/powerpoint/2010/main" val="262458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Vancouver</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LB209</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t>15-11/0489r4</a:t>
            </a:r>
            <a:r>
              <a:rPr lang="ja-JP" altLang="en-US" dirty="0" smtClean="0"/>
              <a:t> </a:t>
            </a:r>
            <a:r>
              <a:rPr lang="en-US" altLang="ja-JP" dirty="0" smtClean="0"/>
              <a:t>Teleconference</a:t>
            </a:r>
            <a:r>
              <a:rPr lang="ja-JP" altLang="en-US" dirty="0" smtClean="0"/>
              <a:t> </a:t>
            </a:r>
            <a:r>
              <a:rPr lang="en-US" altLang="ja-JP" dirty="0" smtClean="0"/>
              <a:t>Minutes</a:t>
            </a:r>
          </a:p>
          <a:p>
            <a:r>
              <a:rPr lang="en-US" altLang="ja-JP" dirty="0" smtClean="0"/>
              <a:t>Status Report of comment resolution</a:t>
            </a:r>
          </a:p>
          <a:p>
            <a:pPr lvl="1"/>
            <a:r>
              <a:rPr lang="en-US" altLang="ja-JP" dirty="0" smtClean="0"/>
              <a:t>https://mentor.ieee.org/802.11/dcn/15/11-15-0628-00-00ai-lb-209-mdr-notes-on-open-issues-unresolved-cids.pptx</a:t>
            </a:r>
          </a:p>
          <a:p>
            <a:pPr lvl="1"/>
            <a:r>
              <a:rPr lang="en-US" altLang="ja-JP" dirty="0" smtClean="0"/>
              <a:t>https://mentor.ieee.org/802.11/dcn/15/11-15-0281-17-00ai-tbai-lb209-comments-on-draft-d4-0.xlsx</a:t>
            </a:r>
          </a:p>
          <a:p>
            <a:r>
              <a:rPr lang="en-US" altLang="ja-JP" dirty="0" smtClean="0"/>
              <a:t>Editors report</a:t>
            </a:r>
          </a:p>
          <a:p>
            <a:pPr lvl="1"/>
            <a:r>
              <a:rPr lang="ja-JP" altLang="ja-JP" dirty="0" smtClean="0"/>
              <a:t>D</a:t>
            </a:r>
            <a:r>
              <a:rPr lang="en-US" altLang="ja-JP" dirty="0" smtClean="0"/>
              <a:t>4.3</a:t>
            </a:r>
            <a:r>
              <a:rPr lang="ja-JP" altLang="en-US" dirty="0" smtClean="0"/>
              <a:t> </a:t>
            </a:r>
            <a:r>
              <a:rPr lang="en-US" altLang="ja-JP" dirty="0" smtClean="0"/>
              <a:t>ready on member’s area</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a:t>
            </a:r>
            <a:r>
              <a:rPr lang="ja-JP" altLang="en-US" dirty="0" smtClean="0"/>
              <a:t> </a:t>
            </a:r>
            <a:r>
              <a:rPr lang="en-US" altLang="ja-JP" dirty="0" smtClean="0"/>
              <a:t>resolution</a:t>
            </a:r>
            <a:endParaRPr lang="ja-JP" altLang="en-US" dirty="0"/>
          </a:p>
        </p:txBody>
      </p:sp>
      <p:sp>
        <p:nvSpPr>
          <p:cNvPr id="3" name="コンテンツ プレースホルダ 2"/>
          <p:cNvSpPr>
            <a:spLocks noGrp="1"/>
          </p:cNvSpPr>
          <p:nvPr>
            <p:ph idx="1"/>
          </p:nvPr>
        </p:nvSpPr>
        <p:spPr>
          <a:xfrm>
            <a:off x="304800" y="1676400"/>
            <a:ext cx="8686800" cy="4419600"/>
          </a:xfrm>
        </p:spPr>
        <p:txBody>
          <a:bodyPr>
            <a:normAutofit fontScale="70000" lnSpcReduction="20000"/>
          </a:bodyPr>
          <a:lstStyle/>
          <a:p>
            <a:r>
              <a:rPr lang="en-US" altLang="ja-JP" dirty="0" smtClean="0"/>
              <a:t>AM2</a:t>
            </a:r>
            <a:r>
              <a:rPr lang="ja-JP" altLang="en-US" dirty="0" smtClean="0"/>
              <a:t> </a:t>
            </a:r>
            <a:r>
              <a:rPr lang="en-US" altLang="ja-JP" dirty="0" smtClean="0"/>
              <a:t>Mon</a:t>
            </a:r>
          </a:p>
          <a:p>
            <a:r>
              <a:rPr lang="en-US" altLang="ja-JP" dirty="0" smtClean="0"/>
              <a:t>Comments Resolution from Rob Sun / Rob Sun (</a:t>
            </a:r>
            <a:r>
              <a:rPr lang="en-US" altLang="ja-JP" dirty="0" err="1" smtClean="0"/>
              <a:t>Huawei</a:t>
            </a:r>
            <a:r>
              <a:rPr lang="en-US" altLang="ja-JP" dirty="0" smtClean="0"/>
              <a:t>)	</a:t>
            </a:r>
          </a:p>
          <a:p>
            <a:pPr lvl="1"/>
            <a:r>
              <a:rPr lang="en-US" altLang="ja-JP" dirty="0" smtClean="0">
                <a:hlinkClick r:id="rId3"/>
              </a:rPr>
              <a:t>https://mentor.ieee.org/802.11/dcn/15/11-15-0554-00-00ai-comments-resolution-from-rob-sun.xlsx</a:t>
            </a:r>
            <a:endParaRPr lang="en-US" altLang="ja-JP" dirty="0" smtClean="0"/>
          </a:p>
          <a:p>
            <a:r>
              <a:rPr lang="en-US" altLang="ja-JP" dirty="0" smtClean="0"/>
              <a:t>Resolutions for some comments on 11ai/D4.0 (LB209)	 / Mark RISON (Samsung)</a:t>
            </a:r>
          </a:p>
          <a:p>
            <a:pPr lvl="1"/>
            <a:r>
              <a:rPr lang="en-US" altLang="ja-JP" dirty="0" smtClean="0">
                <a:hlinkClick r:id="rId4"/>
              </a:rPr>
              <a:t>https://mentor.ieee.org/802.11/dcn/15/11-15-0578-00-00ai-resolutions-for-some-comments-on-11ai-d4-0-lb209.docx</a:t>
            </a:r>
            <a:r>
              <a:rPr lang="en-US" altLang="ja-JP" dirty="0" smtClean="0"/>
              <a:t>	</a:t>
            </a:r>
          </a:p>
          <a:p>
            <a:r>
              <a:rPr lang="en-US" altLang="ja-JP" dirty="0" smtClean="0"/>
              <a:t>PM2 Mon</a:t>
            </a:r>
          </a:p>
          <a:p>
            <a:r>
              <a:rPr lang="en-US" altLang="ja-JP" dirty="0" smtClean="0"/>
              <a:t>Text Change for Comment Resolution for CID 7229 / </a:t>
            </a:r>
            <a:r>
              <a:rPr lang="en-US" altLang="ja-JP" dirty="0" err="1" smtClean="0"/>
              <a:t>Xiaofei</a:t>
            </a:r>
            <a:r>
              <a:rPr lang="en-US" altLang="ja-JP" dirty="0" smtClean="0"/>
              <a:t> WANG (</a:t>
            </a:r>
            <a:r>
              <a:rPr lang="en-US" altLang="ja-JP" dirty="0" err="1" smtClean="0"/>
              <a:t>InterDigital</a:t>
            </a:r>
            <a:r>
              <a:rPr lang="en-US" altLang="ja-JP" dirty="0" smtClean="0"/>
              <a:t>)	</a:t>
            </a:r>
          </a:p>
          <a:p>
            <a:pPr lvl="1"/>
            <a:r>
              <a:rPr lang="en-US" altLang="ja-JP" dirty="0" smtClean="0">
                <a:hlinkClick r:id="rId5"/>
              </a:rPr>
              <a:t>https://mentor.ieee.org/802.11/dcn</a:t>
            </a:r>
            <a:r>
              <a:rPr lang="en-US" altLang="ja-JP" smtClean="0">
                <a:hlinkClick r:id="rId5"/>
              </a:rPr>
              <a:t>/15/11-15-0605-00-00ai-text-change-for-comment-resolution-for-cid-7229.docx</a:t>
            </a:r>
            <a:endParaRPr lang="en-US" altLang="ja-JP" dirty="0" smtClean="0"/>
          </a:p>
          <a:p>
            <a:r>
              <a:rPr lang="ja-JP" altLang="ja-JP" dirty="0" smtClean="0"/>
              <a:t>A</a:t>
            </a:r>
            <a:r>
              <a:rPr lang="en-US" altLang="ja-JP" dirty="0" smtClean="0"/>
              <a:t>M2</a:t>
            </a:r>
            <a:r>
              <a:rPr lang="ja-JP" altLang="en-US" dirty="0" smtClean="0"/>
              <a:t> </a:t>
            </a:r>
            <a:r>
              <a:rPr lang="en-US" altLang="ja-JP" dirty="0" smtClean="0"/>
              <a:t>Tue</a:t>
            </a:r>
          </a:p>
          <a:p>
            <a:r>
              <a:rPr lang="en-US" altLang="ja-JP" dirty="0" smtClean="0"/>
              <a:t>Resolution to CID 7457 / Ping Fang(Huawei Device)</a:t>
            </a:r>
          </a:p>
          <a:p>
            <a:pPr lvl="1"/>
            <a:r>
              <a:rPr lang="en-US" altLang="ja-JP" dirty="0" smtClean="0">
                <a:hlinkClick r:id="rId6"/>
              </a:rPr>
              <a:t>https://mentor.ieee.org/802.11/dcn/15/11-15-0620-00-00ai-resolution-to-cid-7457.docx</a:t>
            </a:r>
            <a:endParaRPr lang="en-US" altLang="ja-JP" dirty="0" smtClean="0"/>
          </a:p>
          <a:p>
            <a:r>
              <a:rPr lang="en-US" altLang="ja-JP" dirty="0" smtClean="0"/>
              <a:t>Text improvement without CID / Ping </a:t>
            </a:r>
            <a:r>
              <a:rPr lang="en-US" altLang="ja-JP" dirty="0" err="1" smtClean="0"/>
              <a:t>Fang(Huawei</a:t>
            </a:r>
            <a:r>
              <a:rPr lang="en-US" altLang="ja-JP" dirty="0" smtClean="0"/>
              <a:t> Device)</a:t>
            </a:r>
          </a:p>
          <a:p>
            <a:pPr lvl="1"/>
            <a:r>
              <a:rPr lang="en-US" altLang="ja-JP" dirty="0" smtClean="0">
                <a:hlinkClick r:id="rId7"/>
              </a:rPr>
              <a:t>https://mentor.ieee.org/802.11/dcn/15/11-15-0619-00-00ai-text-improvement-without-cid.docx</a:t>
            </a:r>
            <a:endParaRPr lang="en-US" altLang="ja-JP" dirty="0" smtClean="0"/>
          </a:p>
          <a:p>
            <a:r>
              <a:rPr lang="en-US" altLang="ja-JP" dirty="0" smtClean="0"/>
              <a:t>Modification Proposal without CIDs / Hitoshi Morioka (SRC Software)	</a:t>
            </a:r>
          </a:p>
          <a:p>
            <a:pPr lvl="1"/>
            <a:r>
              <a:rPr lang="en-US" altLang="ja-JP" dirty="0" smtClean="0"/>
              <a:t>	https://mentor.ieee.org/802.11/dcn/15/11-15-0559-01-00ai-modification-proposal-without-cids.doc</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2015</a:t>
            </a:r>
            <a:endParaRPr lang="en-US"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31051</TotalTime>
  <Words>1441</Words>
  <Application>Microsoft Macintosh PowerPoint</Application>
  <PresentationFormat>画面に合わせる (4:3)</PresentationFormat>
  <Paragraphs>335</Paragraphs>
  <Slides>25</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ＭＳ Ｐゴシック</vt:lpstr>
      <vt:lpstr>ＭＳ 明朝</vt:lpstr>
      <vt:lpstr>Arial</vt:lpstr>
      <vt:lpstr>Helvetica</vt:lpstr>
      <vt:lpstr>Monotype Sorts</vt:lpstr>
      <vt:lpstr>Times New Roman</vt:lpstr>
      <vt:lpstr>802-11-Submission</vt:lpstr>
      <vt:lpstr>IEEE 802.11ai Fast Initial Link Setup  Agenda for May 2015 Vancouver </vt:lpstr>
      <vt:lpstr>Abstract</vt:lpstr>
      <vt:lpstr>Meeting Protocol</vt:lpstr>
      <vt:lpstr>Attendance</vt:lpstr>
      <vt:lpstr>Attendance, Voting &amp; Document Status</vt:lpstr>
      <vt:lpstr>IEEE 802.11 FILS TGai – May 2015 Vancouver</vt:lpstr>
      <vt:lpstr>Agenda  Monday May 10th,  2015 – 10:30-12:30</vt:lpstr>
      <vt:lpstr>Comment resolution</vt:lpstr>
      <vt:lpstr>Agenda  Monday May 10th,  2015 – 16:00-18:00</vt:lpstr>
      <vt:lpstr>Agenda  Tuesday May 11th,  2015 – 10:30-12:30</vt:lpstr>
      <vt:lpstr>Agenda  Tuesday May 11th,  2015 – 16:00-18:00</vt:lpstr>
      <vt:lpstr>Agenda Wednesday May 12th ,  2015 – 13:30-15:30</vt:lpstr>
      <vt:lpstr>Agenda Wednesday May 12th ,  2015 – 16:00-18:00</vt:lpstr>
      <vt:lpstr>Agenda  Thursday  May 13th,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Berlin</vt:lpstr>
      <vt:lpstr>Approve TGai teleconference meeting minutes of Berlin to Vancouver meeting.</vt:lpstr>
      <vt:lpstr>Plan for July</vt:lpstr>
      <vt:lpstr>Time line of TGai</vt:lpstr>
      <vt:lpstr>Teleconference Schedule </vt:lpstr>
      <vt:lpstr>Motion to go to the recirc WG LB</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536</cp:revision>
  <cp:lastPrinted>1998-02-10T13:28:06Z</cp:lastPrinted>
  <dcterms:created xsi:type="dcterms:W3CDTF">2015-05-11T15:01:54Z</dcterms:created>
  <dcterms:modified xsi:type="dcterms:W3CDTF">2015-05-14T20:26:55Z</dcterms:modified>
  <cp:category/>
</cp:coreProperties>
</file>