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6" r:id="rId4"/>
    <p:sldId id="297" r:id="rId5"/>
    <p:sldId id="298" r:id="rId6"/>
    <p:sldId id="429" r:id="rId7"/>
    <p:sldId id="455" r:id="rId8"/>
    <p:sldId id="468" r:id="rId9"/>
    <p:sldId id="463" r:id="rId10"/>
    <p:sldId id="456" r:id="rId11"/>
    <p:sldId id="459" r:id="rId12"/>
    <p:sldId id="458" r:id="rId13"/>
    <p:sldId id="461" r:id="rId14"/>
    <p:sldId id="343" r:id="rId15"/>
    <p:sldId id="272" r:id="rId16"/>
    <p:sldId id="464" r:id="rId17"/>
    <p:sldId id="465" r:id="rId18"/>
    <p:sldId id="466" r:id="rId19"/>
    <p:sldId id="467" r:id="rId20"/>
    <p:sldId id="305" r:id="rId21"/>
    <p:sldId id="322" r:id="rId22"/>
    <p:sldId id="426" r:id="rId23"/>
    <p:sldId id="435" r:id="rId24"/>
    <p:sldId id="2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13" autoAdjust="0"/>
    <p:restoredTop sz="86514" autoAdjust="0"/>
  </p:normalViewPr>
  <p:slideViewPr>
    <p:cSldViewPr showGuides="1">
      <p:cViewPr varScale="1">
        <p:scale>
          <a:sx n="55" d="100"/>
          <a:sy n="55" d="100"/>
        </p:scale>
        <p:origin x="920" y="19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859031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22</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23</a:t>
            </a:fld>
            <a:endParaRPr lang="en-US" altLang="ja-JP"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395279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786039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p14="http://schemas.microsoft.com/office/powerpoint/2010/main" val="1931513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021784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03289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4271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2015</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802.11-15-0490-02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5/11-15-0554-00-00ai-comments-resolution-from-rob-sun.xlsx" TargetMode="External"/><Relationship Id="rId4" Type="http://schemas.openxmlformats.org/officeDocument/2006/relationships/hyperlink" Target="https://mentor.ieee.org/802.11/dcn/15/11-15-0578-00-00ai-resolutions-for-some-comments-on-11ai-d4-0-lb209.docx" TargetMode="External"/><Relationship Id="rId5" Type="http://schemas.openxmlformats.org/officeDocument/2006/relationships/hyperlink" Target="https://mentor.ieee.org/802.11/dcn/15/11-15-0605-00-00ai-text-change-for-comment-resolution-for-cid-7229.docx" TargetMode="External"/><Relationship Id="rId6" Type="http://schemas.openxmlformats.org/officeDocument/2006/relationships/hyperlink" Target="https://mentor.ieee.org/802.11/dcn/15/11-15-0620-00-00ai-resolution-to-cid-7457.docx" TargetMode="External"/><Relationship Id="rId7" Type="http://schemas.openxmlformats.org/officeDocument/2006/relationships/hyperlink" Target="https://mentor.ieee.org/802.11/dcn/15/11-15-0619-00-00ai-text-improvement-without-cid.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2015 Vancouver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t>
            </a:r>
            <a:r>
              <a:rPr lang="en-US" altLang="ja-JP" dirty="0" smtClean="0"/>
              <a:t>Agenda</a:t>
            </a:r>
          </a:p>
          <a:p>
            <a:r>
              <a:rPr lang="en-US" altLang="ja-JP" dirty="0" smtClean="0"/>
              <a:t>Editors report</a:t>
            </a:r>
            <a:endParaRPr lang="en-US" altLang="ja-JP" dirty="0" smtClean="0"/>
          </a:p>
          <a:p>
            <a:r>
              <a:rPr lang="en-US" altLang="ja-JP" dirty="0" smtClean="0"/>
              <a:t>Comment </a:t>
            </a:r>
            <a:r>
              <a:rPr lang="en-US" altLang="ja-JP" dirty="0" smtClean="0"/>
              <a:t>resolution</a:t>
            </a:r>
          </a:p>
          <a:p>
            <a:r>
              <a:rPr lang="en-US" altLang="ja-JP" dirty="0" smtClean="0"/>
              <a:t>11-15/0649r0 for CID7416 </a:t>
            </a:r>
            <a:r>
              <a:rPr lang="en-US" altLang="ja-JP" dirty="0" err="1" smtClean="0"/>
              <a:t>Jouni</a:t>
            </a:r>
            <a:endParaRPr lang="en-US" altLang="ja-JP" dirty="0" smtClean="0"/>
          </a:p>
          <a:p>
            <a:r>
              <a:rPr lang="en-US" altLang="ja-JP" dirty="0" smtClean="0"/>
              <a:t>Recess until </a:t>
            </a:r>
            <a:r>
              <a:rPr lang="en-US" altLang="ja-JP" dirty="0" smtClean="0"/>
              <a:t>PM2</a:t>
            </a:r>
          </a:p>
          <a:p>
            <a:endParaRPr lang="en-US" altLang="ja-JP" dirty="0" smtClean="0"/>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10</a:t>
            </a:fld>
            <a:endParaRPr lang="en-US" altLang="ja-JP"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11</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until Wednesday PM1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en-US" altLang="ja-JP" dirty="0" smtClean="0"/>
          </a:p>
          <a:p>
            <a:pPr>
              <a:defRPr/>
            </a:pPr>
            <a:r>
              <a:rPr lang="en-US" altLang="ja-JP" dirty="0"/>
              <a:t>Plan for Teleconference </a:t>
            </a:r>
            <a:endParaRPr lang="ja-JP" altLang="en-US" dirty="0" smtClean="0"/>
          </a:p>
          <a:p>
            <a:pPr>
              <a:defRPr/>
            </a:pPr>
            <a:r>
              <a:rPr lang="en-US" altLang="ja-JP" dirty="0" smtClean="0"/>
              <a:t>Recess Thursday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13</a:t>
            </a:r>
            <a:r>
              <a:rPr lang="en-US" altLang="ja-JP" baseline="30000" dirty="0" smtClean="0">
                <a:ea typeface="ＭＳ Ｐゴシック" pitchFamily="-84" charset="-128"/>
                <a:cs typeface="ＭＳ Ｐゴシック" pitchFamily="-84" charset="-128"/>
              </a:rPr>
              <a:t>th</a:t>
            </a:r>
            <a:r>
              <a:rPr lang="en-US" altLang="ja-JP" dirty="0" smtClean="0"/>
              <a:t>,  2015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a:t>
            </a:r>
          </a:p>
          <a:p>
            <a:r>
              <a:rPr lang="en-US" altLang="ja-JP" dirty="0" smtClean="0"/>
              <a:t>TIME line of task group</a:t>
            </a:r>
          </a:p>
          <a:p>
            <a:r>
              <a:rPr lang="en-US" altLang="ja-JP" dirty="0" smtClean="0"/>
              <a:t>Unfinished </a:t>
            </a:r>
            <a:r>
              <a:rPr lang="en-US" altLang="ja-JP" dirty="0" smtClean="0"/>
              <a:t>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2015</a:t>
            </a:r>
            <a:endParaRPr lang="en-US" altLang="ja-JP" dirty="0"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a:t>
            </a:r>
            <a:r>
              <a:rPr kumimoji="0" lang="en-US" altLang="ja-JP" sz="1100" dirty="0" smtClean="0"/>
              <a:t>(</a:t>
            </a:r>
            <a:r>
              <a:rPr kumimoji="0" lang="en-US" altLang="ja-JP" sz="1100" dirty="0" err="1" smtClean="0"/>
              <a:t>Koden</a:t>
            </a:r>
            <a:r>
              <a:rPr kumimoji="0" lang="en-US" altLang="ja-JP" sz="1100" dirty="0" smtClean="0"/>
              <a:t>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2015 , Vancouver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a:t>
            </a:r>
            <a:br>
              <a:rPr lang="en-US" altLang="ja-JP" dirty="0" smtClean="0"/>
            </a:br>
            <a:r>
              <a:rPr lang="en-US" altLang="ja-JP" dirty="0" smtClean="0"/>
              <a:t>Berlin</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Berlin meeting</a:t>
            </a:r>
            <a:r>
              <a:rPr lang="en-GB" altLang="ja-JP" dirty="0" smtClean="0">
                <a:ea typeface="ＭＳ Ｐゴシック" pitchFamily="-84" charset="-128"/>
                <a:cs typeface="ＭＳ Ｐゴシック" pitchFamily="-84" charset="-128"/>
              </a:rPr>
              <a:t>:</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ea typeface="ＭＳ Ｐゴシック" pitchFamily="-84" charset="-128"/>
                <a:cs typeface="ＭＳ Ｐゴシック" pitchFamily="-84" charset="-128"/>
              </a:rPr>
              <a:t>https://mentor.ieee.org/802.11/dcn/15/11-15-0487-00-00ai-march-2015-berlin-session-minutes.doc</a:t>
            </a:r>
            <a:endParaRPr lang="en-GB" altLang="ja-JP" dirty="0" smtClean="0">
              <a:ea typeface="ＭＳ Ｐゴシック" pitchFamily="-84" charset="-128"/>
              <a:cs typeface="ＭＳ Ｐゴシック" pitchFamily="-84" charset="-128"/>
            </a:endParaRPr>
          </a:p>
          <a:p>
            <a:r>
              <a:rPr lang="en-US" altLang="ja-JP" dirty="0" smtClean="0"/>
              <a:t>Moved: Hitoshi Morioka	</a:t>
            </a:r>
          </a:p>
          <a:p>
            <a:pPr>
              <a:defRPr/>
            </a:pPr>
            <a:r>
              <a:rPr lang="en-US" altLang="ja-JP" dirty="0" err="1" smtClean="0"/>
              <a:t>Seconded:MarcEmmelmann</a:t>
            </a:r>
            <a:endParaRPr lang="en-US" altLang="ja-JP" dirty="0" smtClean="0"/>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solidFill>
                <a:srgbClr val="000000"/>
              </a:solidFill>
            </a:endParaRPr>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2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Berlin to Vancouver meeting.</a:t>
            </a:r>
          </a:p>
          <a:p>
            <a:pPr lvl="1"/>
            <a:r>
              <a:rPr lang="en-US" altLang="ja-JP" dirty="0" smtClean="0"/>
              <a:t>15-11/0489r4</a:t>
            </a:r>
          </a:p>
          <a:p>
            <a:pPr lvl="1"/>
            <a:r>
              <a:rPr lang="en-US" altLang="ja-JP" dirty="0" smtClean="0"/>
              <a:t>https://mentor.ieee.org/802.11/dcn/15/11-15-0489-04-00ai-march-may-teleconference-minutes.doc</a:t>
            </a:r>
            <a:endParaRPr lang="ja-JP" altLang="en-US" dirty="0" smtClean="0"/>
          </a:p>
          <a:p>
            <a:r>
              <a:rPr lang="en-US" altLang="ja-JP" dirty="0" smtClean="0"/>
              <a:t>Status Report of comment </a:t>
            </a:r>
          </a:p>
          <a:p>
            <a:r>
              <a:rPr lang="en-US" altLang="ja-JP" dirty="0" smtClean="0"/>
              <a:t>Moved: Hitoshi Morioka</a:t>
            </a:r>
          </a:p>
          <a:p>
            <a:pPr>
              <a:defRPr/>
            </a:pPr>
            <a:r>
              <a:rPr lang="en-US" altLang="ja-JP" dirty="0" err="1" smtClean="0"/>
              <a:t>Seconded:MarcEmmelmann</a:t>
            </a:r>
            <a:endParaRPr lang="en-US" altLang="ja-JP" dirty="0" smtClean="0"/>
          </a:p>
          <a:p>
            <a:pPr>
              <a:buNone/>
              <a:defRPr/>
            </a:pP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22</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2015</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23</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4343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a:t>
            </a:r>
            <a:r>
              <a:rPr lang="en-US" altLang="ja-JP" dirty="0" smtClean="0"/>
              <a:t>at</a:t>
            </a:r>
          </a:p>
          <a:p>
            <a:pPr lvl="1">
              <a:defRPr/>
            </a:pPr>
            <a:r>
              <a:rPr lang="en-US" altLang="ja-JP" dirty="0" smtClean="0"/>
              <a:t>Tuesday May  </a:t>
            </a:r>
            <a:r>
              <a:rPr lang="en-US" altLang="ja-JP" dirty="0" smtClean="0"/>
              <a:t>26</a:t>
            </a:r>
            <a:r>
              <a:rPr lang="en-US" altLang="ja-JP" baseline="30000" dirty="0" smtClean="0"/>
              <a:t>th</a:t>
            </a:r>
            <a:r>
              <a:rPr lang="en-US" altLang="ja-JP" dirty="0" smtClean="0"/>
              <a:t> </a:t>
            </a:r>
            <a:r>
              <a:rPr lang="en-US" altLang="ja-JP" dirty="0"/>
              <a:t>10:00 </a:t>
            </a:r>
            <a:r>
              <a:rPr lang="en-US" altLang="ja-JP" dirty="0" smtClean="0"/>
              <a:t>ET / duration 1.0 Hour</a:t>
            </a:r>
            <a:endParaRPr lang="ja-JP" altLang="en-US" dirty="0"/>
          </a:p>
          <a:p>
            <a:pPr lvl="1">
              <a:defRPr/>
            </a:pPr>
            <a:r>
              <a:rPr lang="en-US" altLang="ja-JP" dirty="0" smtClean="0"/>
              <a:t>Monday Jun 22</a:t>
            </a:r>
            <a:r>
              <a:rPr lang="en-US" altLang="ja-JP" baseline="30000" dirty="0" smtClean="0"/>
              <a:t>nd</a:t>
            </a:r>
            <a:r>
              <a:rPr lang="en-US" altLang="ja-JP" dirty="0" smtClean="0"/>
              <a:t>, 29</a:t>
            </a:r>
            <a:r>
              <a:rPr lang="en-US" altLang="ja-JP" baseline="30000" dirty="0" smtClean="0"/>
              <a:t>th</a:t>
            </a:r>
            <a:r>
              <a:rPr lang="en-US" altLang="ja-JP" dirty="0" smtClean="0"/>
              <a:t> and  </a:t>
            </a:r>
            <a:r>
              <a:rPr lang="en-US" altLang="ja-JP" dirty="0" smtClean="0"/>
              <a:t>Jul </a:t>
            </a:r>
            <a:r>
              <a:rPr lang="en-US" altLang="ja-JP" dirty="0"/>
              <a:t>6</a:t>
            </a:r>
            <a:r>
              <a:rPr lang="en-US" altLang="ja-JP" baseline="30000" dirty="0" smtClean="0"/>
              <a:t>th</a:t>
            </a:r>
            <a:r>
              <a:rPr lang="en-US" altLang="ja-JP" dirty="0" smtClean="0"/>
              <a:t> 17:00 ET	/ duration 2.0 Hour</a:t>
            </a:r>
            <a:endParaRPr lang="en-US" altLang="ja-JP" dirty="0" smtClean="0"/>
          </a:p>
          <a:p>
            <a:pPr lvl="1">
              <a:defRPr/>
            </a:pPr>
            <a:r>
              <a:rPr lang="en-US" altLang="ja-JP" dirty="0" smtClean="0"/>
              <a:t>Using </a:t>
            </a:r>
            <a:r>
              <a:rPr lang="en-US" altLang="ja-JP" dirty="0" smtClean="0"/>
              <a:t>WEB-EX that will be provided by Task Group </a:t>
            </a:r>
            <a:r>
              <a:rPr lang="en-US" altLang="ja-JP" dirty="0" smtClean="0"/>
              <a:t>Chair</a:t>
            </a:r>
          </a:p>
          <a:p>
            <a:pPr lvl="1">
              <a:defRPr/>
            </a:pPr>
            <a:endParaRPr lang="en-US" altLang="ja-JP" dirty="0" smtClean="0"/>
          </a:p>
          <a:p>
            <a:pPr>
              <a:defRPr/>
            </a:pPr>
            <a:r>
              <a:rPr lang="en-US" altLang="ja-JP" dirty="0" smtClean="0"/>
              <a:t>Moved: </a:t>
            </a:r>
            <a:r>
              <a:rPr lang="en-US" altLang="ja-JP" dirty="0" err="1" smtClean="0"/>
              <a:t>Jouni</a:t>
            </a:r>
            <a:endParaRPr lang="en-US" altLang="ja-JP" dirty="0" smtClean="0"/>
          </a:p>
          <a:p>
            <a:pPr>
              <a:defRPr/>
            </a:pPr>
            <a:r>
              <a:rPr lang="en-US" altLang="ja-JP" dirty="0" err="1" smtClean="0"/>
              <a:t>Seconde</a:t>
            </a:r>
            <a:r>
              <a:rPr lang="en-US" altLang="ja-JP" dirty="0" smtClean="0"/>
              <a:t> : Lee Armstrong</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24</a:t>
            </a:fld>
            <a:endParaRPr lang="en-US" altLang="ja-JP" smtClean="0">
              <a:latin typeface="Times New Roman" pitchFamily="-84" charset="0"/>
            </a:endParaRPr>
          </a:p>
        </p:txBody>
      </p:sp>
      <p:pic>
        <p:nvPicPr>
          <p:cNvPr id="2" name="図 1" descr="スクリーンショット 2015-05-14 8.34.4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2957513"/>
            <a:ext cx="3911600" cy="35179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2015</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2015 </a:t>
            </a:r>
            <a:r>
              <a:rPr lang="en-US" altLang="ja-JP" sz="2800" dirty="0" smtClean="0">
                <a:ea typeface="ＭＳ Ｐゴシック" pitchFamily="-84" charset="-128"/>
                <a:cs typeface="ＭＳ Ｐゴシック" pitchFamily="-84" charset="-128"/>
              </a:rPr>
              <a:t>Vancouver</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a:t>
            </a:r>
            <a:r>
              <a:rPr lang="en-US" altLang="ja-JP" sz="2800" dirty="0" err="1" smtClean="0"/>
              <a:t>Recirc</a:t>
            </a:r>
            <a:r>
              <a:rPr lang="en-US" altLang="ja-JP" sz="2800" dirty="0" smtClean="0"/>
              <a:t> LB209</a:t>
            </a:r>
          </a:p>
          <a:p>
            <a:pPr lvl="1"/>
            <a:r>
              <a:rPr lang="en-US" altLang="ja-JP" sz="2800" dirty="0" smtClean="0"/>
              <a:t>Approve to forward the draft to Sponsor Ballots </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2015</a:t>
            </a:r>
            <a:endParaRPr lang="en-US" altLang="ja-JP">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10:30-12:30</a:t>
            </a:r>
          </a:p>
        </p:txBody>
      </p:sp>
      <p:sp>
        <p:nvSpPr>
          <p:cNvPr id="26627" name="Content Placeholder 2"/>
          <p:cNvSpPr>
            <a:spLocks noGrp="1"/>
          </p:cNvSpPr>
          <p:nvPr>
            <p:ph idx="1"/>
          </p:nvPr>
        </p:nvSpPr>
        <p:spPr>
          <a:xfrm>
            <a:off x="685800" y="1981200"/>
            <a:ext cx="8001000" cy="4343400"/>
          </a:xfrm>
        </p:spPr>
        <p:txBody>
          <a:bodyPr>
            <a:normAutofit fontScale="700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minutes.</a:t>
            </a:r>
          </a:p>
          <a:p>
            <a:pPr lvl="1"/>
            <a:r>
              <a:rPr lang="en-US" altLang="ja-JP" dirty="0" smtClean="0"/>
              <a:t>15-11/0487r0</a:t>
            </a:r>
            <a:r>
              <a:rPr lang="ja-JP" altLang="en-US" dirty="0" smtClean="0"/>
              <a:t> </a:t>
            </a:r>
            <a:r>
              <a:rPr lang="en-US" altLang="ja-JP" dirty="0" smtClean="0"/>
              <a:t>March 2015 Berlin Session Minutes </a:t>
            </a:r>
          </a:p>
          <a:p>
            <a:pPr lvl="1"/>
            <a:r>
              <a:rPr lang="en-US" altLang="ja-JP" dirty="0" smtClean="0"/>
              <a:t>15-11/0489r4</a:t>
            </a:r>
            <a:r>
              <a:rPr lang="ja-JP" altLang="en-US" dirty="0" smtClean="0"/>
              <a:t> </a:t>
            </a:r>
            <a:r>
              <a:rPr lang="en-US" altLang="ja-JP" dirty="0" smtClean="0"/>
              <a:t>Teleconference</a:t>
            </a:r>
            <a:r>
              <a:rPr lang="ja-JP" altLang="en-US" dirty="0" smtClean="0"/>
              <a:t> </a:t>
            </a:r>
            <a:r>
              <a:rPr lang="en-US" altLang="ja-JP" dirty="0" smtClean="0"/>
              <a:t>Minutes</a:t>
            </a:r>
          </a:p>
          <a:p>
            <a:r>
              <a:rPr lang="en-US" altLang="ja-JP" dirty="0" smtClean="0"/>
              <a:t>Status Report of comment resolution</a:t>
            </a:r>
          </a:p>
          <a:p>
            <a:pPr lvl="1"/>
            <a:r>
              <a:rPr lang="en-US" altLang="ja-JP" dirty="0" smtClean="0"/>
              <a:t>https://mentor.ieee.org/802.11/dcn/15/11-15-0628-00-00ai-lb-209-mdr-notes-on-open-issues-unresolved-cids.pptx</a:t>
            </a:r>
          </a:p>
          <a:p>
            <a:pPr lvl="1"/>
            <a:r>
              <a:rPr lang="en-US" altLang="ja-JP" dirty="0" smtClean="0"/>
              <a:t>https://mentor.ieee.org/802.11/dcn/15/11-15-0281-17-00ai-tbai-lb209-comments-on-draft-d4-0.xlsx</a:t>
            </a:r>
          </a:p>
          <a:p>
            <a:r>
              <a:rPr lang="en-US" altLang="ja-JP" dirty="0" smtClean="0"/>
              <a:t>Editors report</a:t>
            </a:r>
          </a:p>
          <a:p>
            <a:pPr lvl="1"/>
            <a:r>
              <a:rPr lang="ja-JP" altLang="ja-JP" dirty="0" smtClean="0"/>
              <a:t>D</a:t>
            </a:r>
            <a:r>
              <a:rPr lang="en-US" altLang="ja-JP" dirty="0" smtClean="0"/>
              <a:t>4.3</a:t>
            </a:r>
            <a:r>
              <a:rPr lang="ja-JP" altLang="en-US" dirty="0" smtClean="0"/>
              <a:t> </a:t>
            </a:r>
            <a:r>
              <a:rPr lang="en-US" altLang="ja-JP" dirty="0" smtClean="0"/>
              <a:t>ready on member’s area</a:t>
            </a:r>
          </a:p>
          <a:p>
            <a:r>
              <a:rPr lang="en-US" altLang="ja-JP" dirty="0" smtClean="0"/>
              <a:t>Comment resolution</a:t>
            </a:r>
          </a:p>
          <a:p>
            <a:r>
              <a:rPr lang="en-US" altLang="ja-JP" dirty="0" smtClean="0"/>
              <a:t>Recess until PM2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a:t>
            </a:r>
            <a:r>
              <a:rPr lang="ja-JP" altLang="en-US" dirty="0" smtClean="0"/>
              <a:t> </a:t>
            </a:r>
            <a:r>
              <a:rPr lang="en-US" altLang="ja-JP" dirty="0" smtClean="0"/>
              <a:t>resolution</a:t>
            </a:r>
            <a:endParaRPr lang="ja-JP" altLang="en-US" dirty="0"/>
          </a:p>
        </p:txBody>
      </p:sp>
      <p:sp>
        <p:nvSpPr>
          <p:cNvPr id="3" name="コンテンツ プレースホルダ 2"/>
          <p:cNvSpPr>
            <a:spLocks noGrp="1"/>
          </p:cNvSpPr>
          <p:nvPr>
            <p:ph idx="1"/>
          </p:nvPr>
        </p:nvSpPr>
        <p:spPr>
          <a:xfrm>
            <a:off x="304800" y="1676400"/>
            <a:ext cx="8686800" cy="4419600"/>
          </a:xfrm>
        </p:spPr>
        <p:txBody>
          <a:bodyPr>
            <a:normAutofit fontScale="70000" lnSpcReduction="20000"/>
          </a:bodyPr>
          <a:lstStyle/>
          <a:p>
            <a:r>
              <a:rPr lang="en-US" altLang="ja-JP" dirty="0" smtClean="0"/>
              <a:t>AM2</a:t>
            </a:r>
            <a:r>
              <a:rPr lang="ja-JP" altLang="en-US" dirty="0" smtClean="0"/>
              <a:t> </a:t>
            </a:r>
            <a:r>
              <a:rPr lang="en-US" altLang="ja-JP" dirty="0" smtClean="0"/>
              <a:t>Mon</a:t>
            </a:r>
          </a:p>
          <a:p>
            <a:r>
              <a:rPr lang="en-US" altLang="ja-JP" dirty="0" smtClean="0"/>
              <a:t>Comments Resolution from Rob Sun / Rob Sun (</a:t>
            </a:r>
            <a:r>
              <a:rPr lang="en-US" altLang="ja-JP" dirty="0" err="1" smtClean="0"/>
              <a:t>Huawei</a:t>
            </a:r>
            <a:r>
              <a:rPr lang="en-US" altLang="ja-JP" dirty="0" smtClean="0"/>
              <a:t>)	</a:t>
            </a:r>
          </a:p>
          <a:p>
            <a:pPr lvl="1"/>
            <a:r>
              <a:rPr lang="en-US" altLang="ja-JP" dirty="0" smtClean="0">
                <a:hlinkClick r:id="rId3"/>
              </a:rPr>
              <a:t>https://mentor.ieee.org/802.11/dcn/15/11-15-0554-00-00ai-comments-resolution-from-rob-sun.xlsx</a:t>
            </a:r>
            <a:endParaRPr lang="en-US" altLang="ja-JP" dirty="0" smtClean="0"/>
          </a:p>
          <a:p>
            <a:r>
              <a:rPr lang="en-US" altLang="ja-JP" dirty="0" smtClean="0"/>
              <a:t>Resolutions for some comments on 11ai/D4.0 (LB209)	 / Mark RISON (Samsung)</a:t>
            </a:r>
          </a:p>
          <a:p>
            <a:pPr lvl="1"/>
            <a:r>
              <a:rPr lang="en-US" altLang="ja-JP" dirty="0" smtClean="0">
                <a:hlinkClick r:id="rId4"/>
              </a:rPr>
              <a:t>https://mentor.ieee.org/802.11/dcn/15/11-15-0578-00-00ai-resolutions-for-some-comments-on-11ai-d4-0-lb209.docx</a:t>
            </a:r>
            <a:r>
              <a:rPr lang="en-US" altLang="ja-JP" dirty="0" smtClean="0"/>
              <a:t>	</a:t>
            </a:r>
          </a:p>
          <a:p>
            <a:r>
              <a:rPr lang="en-US" altLang="ja-JP" dirty="0" smtClean="0"/>
              <a:t>PM2 Mon</a:t>
            </a:r>
          </a:p>
          <a:p>
            <a:r>
              <a:rPr lang="en-US" altLang="ja-JP" dirty="0" smtClean="0"/>
              <a:t>Text Change for Comment Resolution for CID 7229 / </a:t>
            </a:r>
            <a:r>
              <a:rPr lang="en-US" altLang="ja-JP" dirty="0" err="1" smtClean="0"/>
              <a:t>Xiaofei</a:t>
            </a:r>
            <a:r>
              <a:rPr lang="en-US" altLang="ja-JP" dirty="0" smtClean="0"/>
              <a:t> WANG (</a:t>
            </a:r>
            <a:r>
              <a:rPr lang="en-US" altLang="ja-JP" dirty="0" err="1" smtClean="0"/>
              <a:t>InterDigital</a:t>
            </a:r>
            <a:r>
              <a:rPr lang="en-US" altLang="ja-JP" dirty="0" smtClean="0"/>
              <a:t>)	</a:t>
            </a:r>
          </a:p>
          <a:p>
            <a:pPr lvl="1"/>
            <a:r>
              <a:rPr lang="en-US" altLang="ja-JP" dirty="0" smtClean="0">
                <a:hlinkClick r:id="rId5"/>
              </a:rPr>
              <a:t>https://mentor.ieee.org/802.11/dcn</a:t>
            </a:r>
            <a:r>
              <a:rPr lang="en-US" altLang="ja-JP" smtClean="0">
                <a:hlinkClick r:id="rId5"/>
              </a:rPr>
              <a:t>/15/11-15-0605-00-00ai-text-change-for-comment-resolution-for-cid-7229.docx</a:t>
            </a:r>
            <a:endParaRPr lang="en-US" altLang="ja-JP" dirty="0" smtClean="0"/>
          </a:p>
          <a:p>
            <a:r>
              <a:rPr lang="ja-JP" altLang="ja-JP" dirty="0" smtClean="0"/>
              <a:t>A</a:t>
            </a:r>
            <a:r>
              <a:rPr lang="en-US" altLang="ja-JP" dirty="0" smtClean="0"/>
              <a:t>M2</a:t>
            </a:r>
            <a:r>
              <a:rPr lang="ja-JP" altLang="en-US" dirty="0" smtClean="0"/>
              <a:t> </a:t>
            </a:r>
            <a:r>
              <a:rPr lang="en-US" altLang="ja-JP" dirty="0" smtClean="0"/>
              <a:t>Tue</a:t>
            </a:r>
          </a:p>
          <a:p>
            <a:r>
              <a:rPr lang="en-US" altLang="ja-JP" dirty="0" smtClean="0"/>
              <a:t>Resolution to CID 7457 / Ping Fang(Huawei Device)</a:t>
            </a:r>
          </a:p>
          <a:p>
            <a:pPr lvl="1"/>
            <a:r>
              <a:rPr lang="en-US" altLang="ja-JP" dirty="0" smtClean="0">
                <a:hlinkClick r:id="rId6"/>
              </a:rPr>
              <a:t>https://mentor.ieee.org/802.11/dcn/15/11-15-0620-00-00ai-resolution-to-cid-7457.docx</a:t>
            </a:r>
            <a:endParaRPr lang="en-US" altLang="ja-JP" dirty="0" smtClean="0"/>
          </a:p>
          <a:p>
            <a:r>
              <a:rPr lang="en-US" altLang="ja-JP" dirty="0" smtClean="0"/>
              <a:t>Text improvement without CID / Ping </a:t>
            </a:r>
            <a:r>
              <a:rPr lang="en-US" altLang="ja-JP" dirty="0" err="1" smtClean="0"/>
              <a:t>Fang(Huawei</a:t>
            </a:r>
            <a:r>
              <a:rPr lang="en-US" altLang="ja-JP" dirty="0" smtClean="0"/>
              <a:t> Device)</a:t>
            </a:r>
          </a:p>
          <a:p>
            <a:pPr lvl="1"/>
            <a:r>
              <a:rPr lang="en-US" altLang="ja-JP" dirty="0" smtClean="0">
                <a:hlinkClick r:id="rId7"/>
              </a:rPr>
              <a:t>https://mentor.ieee.org/802.11/dcn/15/11-15-0619-00-00ai-text-improvement-without-cid.docx</a:t>
            </a:r>
            <a:endParaRPr lang="en-US" altLang="ja-JP" dirty="0" smtClean="0"/>
          </a:p>
          <a:p>
            <a:r>
              <a:rPr lang="en-US" altLang="ja-JP" dirty="0" smtClean="0"/>
              <a:t>Modification Proposal without CIDs / Hitoshi Morioka (SRC Software)	</a:t>
            </a:r>
          </a:p>
          <a:p>
            <a:pPr lvl="1"/>
            <a:r>
              <a:rPr lang="en-US" altLang="ja-JP" dirty="0" smtClean="0"/>
              <a:t>	https://mentor.ieee.org/802.11/dcn/15/11-15-0559-01-00ai-modification-proposal-without-cids.doc</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2015</a:t>
            </a:r>
            <a:endParaRPr lang="en-US" dirty="0"/>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10</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Comment resolution</a:t>
            </a:r>
          </a:p>
          <a:p>
            <a:r>
              <a:rPr lang="en-US" altLang="ja-JP" dirty="0" smtClean="0"/>
              <a:t>Recess until Tuesday AM2</a:t>
            </a:r>
          </a:p>
        </p:txBody>
      </p:sp>
      <p:sp>
        <p:nvSpPr>
          <p:cNvPr id="26628" name="Date Placeholder 3"/>
          <p:cNvSpPr>
            <a:spLocks noGrp="1"/>
          </p:cNvSpPr>
          <p:nvPr>
            <p:ph type="dt" sz="quarter" idx="10"/>
          </p:nvPr>
        </p:nvSpPr>
        <p:spPr/>
        <p:txBody>
          <a:bodyPr/>
          <a:lstStyle/>
          <a:p>
            <a:r>
              <a:rPr lang="en-US" altLang="ja-JP" smtClean="0"/>
              <a:t>May 2015</a:t>
            </a:r>
            <a:endParaRPr lang="en-US" altLang="ja-JP" dirty="0" smtClean="0"/>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9</a:t>
            </a:fld>
            <a:endParaRPr lang="en-US" altLang="ja-JP"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29809</TotalTime>
  <Words>1384</Words>
  <Application>Microsoft Macintosh PowerPoint</Application>
  <PresentationFormat>画面に合わせる (4:3)</PresentationFormat>
  <Paragraphs>323</Paragraphs>
  <Slides>24</Slides>
  <Notes>15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Helvetica</vt:lpstr>
      <vt:lpstr>Monotype Sorts</vt:lpstr>
      <vt:lpstr>ＭＳ Ｐゴシック</vt:lpstr>
      <vt:lpstr>ＭＳ 明朝</vt:lpstr>
      <vt:lpstr>Times New Roman</vt:lpstr>
      <vt:lpstr>Arial</vt:lpstr>
      <vt:lpstr>802-11-Submission</vt:lpstr>
      <vt:lpstr>IEEE 802.11ai Fast Initial Link Setup  Agenda for May 2015 Vancouver </vt:lpstr>
      <vt:lpstr>Abstract</vt:lpstr>
      <vt:lpstr>Meeting Protocol</vt:lpstr>
      <vt:lpstr>Attendance</vt:lpstr>
      <vt:lpstr>Attendance, Voting &amp; Document Status</vt:lpstr>
      <vt:lpstr>IEEE 802.11 FILS TGai – May 2015 Vancouver</vt:lpstr>
      <vt:lpstr>Agenda  Monday May 10th,  2015 – 10:30-12:30</vt:lpstr>
      <vt:lpstr>Comment resolution</vt:lpstr>
      <vt:lpstr>Agenda  Monday May 10th,  2015 – 16:00-18:00</vt:lpstr>
      <vt:lpstr>Agenda  Tuesday May 11th,  2015 – 10:30-12:30</vt:lpstr>
      <vt:lpstr>Agenda  Tuesday May 11th,  2015 – 16:00-18:00</vt:lpstr>
      <vt:lpstr>Agenda Wednesday May 12th ,  2015 – 13:30-15:30</vt:lpstr>
      <vt:lpstr>Agenda Wednesday May 12th ,  2015 – 16:00-18:00</vt:lpstr>
      <vt:lpstr>Agenda  Thursday  May 13th,  2015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Berlin</vt:lpstr>
      <vt:lpstr>Approve TGai teleconference meeting minutes of Berlin to Vancouver meeting.</vt:lpstr>
      <vt:lpstr>Plan for July</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Microsoft Office ユーザー</cp:lastModifiedBy>
  <cp:revision>531</cp:revision>
  <cp:lastPrinted>1998-02-10T13:28:06Z</cp:lastPrinted>
  <dcterms:created xsi:type="dcterms:W3CDTF">2015-05-11T15:01:54Z</dcterms:created>
  <dcterms:modified xsi:type="dcterms:W3CDTF">2015-05-13T23:44:52Z</dcterms:modified>
  <cp:category/>
</cp:coreProperties>
</file>