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55" r:id="rId8"/>
    <p:sldId id="468" r:id="rId9"/>
    <p:sldId id="463" r:id="rId10"/>
    <p:sldId id="456" r:id="rId11"/>
    <p:sldId id="459" r:id="rId12"/>
    <p:sldId id="458" r:id="rId13"/>
    <p:sldId id="461" r:id="rId14"/>
    <p:sldId id="343" r:id="rId15"/>
    <p:sldId id="272" r:id="rId16"/>
    <p:sldId id="464" r:id="rId17"/>
    <p:sldId id="465" r:id="rId18"/>
    <p:sldId id="466" r:id="rId19"/>
    <p:sldId id="467" r:id="rId20"/>
    <p:sldId id="305" r:id="rId21"/>
    <p:sldId id="322" r:id="rId22"/>
    <p:sldId id="426" r:id="rId23"/>
    <p:sldId id="435"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584" y="16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 xmlns:p="http://schemas.openxmlformats.org/presentationml/2006/main" xmlns:a="http://schemas.openxmlformats.org/drawingml/2006/main" xmlns:a14="http://schemas.microsoft.com/office/drawing/2010/main" xmlns:mv="urn:schemas-microsoft-com:mac:vml" xmlns:mc="http://schemas.openxmlformats.org/markup-compatibility/2006" xmlns:r="http://schemas.openxmlformats.org/officeDocument/2006/relationships">
                <a:solidFill>
                  <a:srgbClr val="FFFFFF"/>
                </a:solidFill>
              </a14:hiddenFill>
            </a:ext>
            <a:ext uri="{91240B29-F687-4F45-9708-019B960494DF}">
              <a14:hiddenLine xmlns="" xmlns:p="http://schemas.openxmlformats.org/presentationml/2006/main" xmlns:a="http://schemas.openxmlformats.org/drawingml/2006/main" xmlns:a14="http://schemas.microsoft.com/office/drawing/2010/main" xmlns:mv="urn:schemas-microsoft-com:mac:vml" xmlns:mc="http://schemas.openxmlformats.org/markup-compatibility/2006" xmlns:r="http://schemas.openxmlformats.org/officeDocument/2006/relationships" w="9525">
                <a:solidFill>
                  <a:srgbClr val="000000"/>
                </a:solidFill>
                <a:miter lim="800000"/>
                <a:headEnd/>
                <a:tailEnd/>
              </a14:hiddenLine>
            </a:ext>
          </a:extLst>
        </p:spPr>
        <p:txBody>
          <a:bodyPr/>
          <a:lstStyle/>
          <a:p>
            <a:fld id="{78E30CDE-C948-7B49-AE34-C50883FF4445}" type="slidenum">
              <a:rPr lang="en-US"/>
              <a:pPr/>
              <a:t>19</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802.11-15-0490-01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5/11-15-0620-00-00ai-resolution-to-cid-7457.docx" TargetMode="External"/><Relationship Id="rId4" Type="http://schemas.openxmlformats.org/officeDocument/2006/relationships/hyperlink" Target="https://mentor.ieee.org/802.11/dcn/15/11-15-0619-00-00ai-text-improvement-without-cid.docx" TargetMode="External"/><Relationship Id="rId1" Type="http://schemas.openxmlformats.org/officeDocument/2006/relationships/slideLayout" Target="../slideLayouts/slideLayout2.xml"/><Relationship Id="rId2" Type="http://schemas.openxmlformats.org/officeDocument/2006/relationships/hyperlink" Target="https://mentor.ieee.org/802.11/dcn/15/11-15-0578-00-00ai-resolutions-for-some-comments-on-11ai-d4-0-lb209.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May 2015 Vancouver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13</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2015 , Vancouver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Berlin</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Berlin meeting</a:t>
            </a:r>
            <a:r>
              <a:rPr lang="en-GB"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pPr lvl="1"/>
            <a:r>
              <a:rPr lang="en-US" altLang="ja-JP" dirty="0" smtClean="0"/>
              <a:t>15-11/0487r0</a:t>
            </a:r>
            <a:r>
              <a:rPr lang="ja-JP" altLang="en-US" dirty="0" smtClean="0"/>
              <a:t> </a:t>
            </a:r>
            <a:r>
              <a:rPr lang="en-US" altLang="ja-JP" dirty="0" smtClean="0"/>
              <a:t>March </a:t>
            </a:r>
            <a:r>
              <a:rPr lang="en-US" altLang="ja-JP" dirty="0" smtClean="0"/>
              <a:t>2015 Berlin Session Minutes</a:t>
            </a:r>
            <a:r>
              <a:rPr lang="en-US" altLang="ja-JP" dirty="0" smtClean="0"/>
              <a:t> </a:t>
            </a:r>
          </a:p>
          <a:p>
            <a:pPr lvl="1"/>
            <a:r>
              <a:rPr lang="en-US" altLang="ja-JP" dirty="0" smtClean="0">
                <a:ea typeface="ＭＳ Ｐゴシック" pitchFamily="-84" charset="-128"/>
                <a:cs typeface="ＭＳ Ｐゴシック" pitchFamily="-84" charset="-128"/>
              </a:rPr>
              <a:t>https://mentor.ieee.org/802.11/dcn/15/11-15-0487-00-00ai-march-2015-berlin-session-minutes.doc</a:t>
            </a:r>
            <a:endParaRPr lang="en-GB" altLang="ja-JP" dirty="0" smtClean="0">
              <a:ea typeface="ＭＳ Ｐゴシック" pitchFamily="-84" charset="-128"/>
              <a:cs typeface="ＭＳ Ｐゴシック" pitchFamily="-84" charset="-128"/>
            </a:endParaRPr>
          </a:p>
          <a:p>
            <a:r>
              <a:rPr lang="en-US" altLang="ja-JP" dirty="0" smtClean="0">
                <a:solidFill>
                  <a:schemeClr val="accent1"/>
                </a:solidFill>
              </a:rPr>
              <a:t>Moved: Hitoshi Morioka	</a:t>
            </a:r>
          </a:p>
          <a:p>
            <a:pPr>
              <a:defRPr/>
            </a:pPr>
            <a:r>
              <a:rPr lang="en-US" altLang="ja-JP" dirty="0" smtClean="0">
                <a:solidFill>
                  <a:schemeClr val="accent1"/>
                </a:solidFill>
              </a:rPr>
              <a:t>Seconded:</a:t>
            </a: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endParaRPr lang="en-US" altLang="ja-JP" dirty="0" smtClean="0">
              <a:ea typeface="ＭＳ Ｐゴシック" pitchFamily="-84" charset="-128"/>
              <a:cs typeface="ＭＳ Ｐゴシック" pitchFamily="-84" charset="-128"/>
            </a:endParaRPr>
          </a:p>
          <a:p>
            <a:pPr lvl="1"/>
            <a:r>
              <a:rPr lang="en-US" altLang="ja-JP" dirty="0" smtClean="0"/>
              <a:t>15-11/</a:t>
            </a:r>
            <a:r>
              <a:rPr lang="en-US" altLang="ja-JP" dirty="0" smtClean="0"/>
              <a:t>0489r4</a:t>
            </a:r>
          </a:p>
          <a:p>
            <a:pPr lvl="1"/>
            <a:r>
              <a:rPr lang="en-US" altLang="ja-JP" dirty="0" smtClean="0"/>
              <a:t>https://mentor.ieee.org/802.11/dcn/15/11-15-0489-04-00ai-march-may-teleconference-minutes.doc</a:t>
            </a:r>
            <a:endParaRPr lang="ja-JP" altLang="en-US" dirty="0" smtClean="0"/>
          </a:p>
          <a:p>
            <a:r>
              <a:rPr lang="en-US" altLang="ja-JP" dirty="0" smtClean="0"/>
              <a:t>Status Report of comment </a:t>
            </a:r>
            <a:r>
              <a:rPr lang="en-US" altLang="ja-JP" dirty="0" smtClean="0">
                <a:solidFill>
                  <a:schemeClr val="accent1"/>
                </a:solidFill>
              </a:rPr>
              <a:t>Moved</a:t>
            </a:r>
            <a:r>
              <a:rPr lang="en-US" altLang="ja-JP" dirty="0" smtClean="0">
                <a:solidFill>
                  <a:schemeClr val="accent1"/>
                </a:solidFill>
              </a:rPr>
              <a:t>: Hitoshi Morioka</a:t>
            </a:r>
          </a:p>
          <a:p>
            <a:pPr>
              <a:defRPr/>
            </a:pPr>
            <a:r>
              <a:rPr lang="en-US" altLang="ja-JP" dirty="0" smtClean="0">
                <a:solidFill>
                  <a:schemeClr val="accent1"/>
                </a:solidFill>
              </a:rPr>
              <a:t>Seconded:</a:t>
            </a:r>
          </a:p>
          <a:p>
            <a:pPr>
              <a:buNone/>
              <a:defRPr/>
            </a:pPr>
            <a:endParaRPr lang="en-US" altLang="ja-JP" dirty="0" smtClean="0">
              <a:solidFill>
                <a:schemeClr val="accent1"/>
              </a:solidFill>
            </a:endParaRP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May </a:t>
            </a:r>
            <a:r>
              <a:rPr lang="en-US" altLang="ja-JP" dirty="0" smtClean="0"/>
              <a:t> </a:t>
            </a:r>
            <a:r>
              <a:rPr lang="en-US" altLang="ja-JP" dirty="0" smtClean="0"/>
              <a:t>26</a:t>
            </a:r>
            <a:r>
              <a:rPr lang="en-US" altLang="ja-JP" baseline="30000" dirty="0" smtClean="0"/>
              <a:t>th</a:t>
            </a:r>
            <a:r>
              <a:rPr lang="en-US" altLang="ja-JP" dirty="0" smtClean="0"/>
              <a:t> </a:t>
            </a:r>
            <a:r>
              <a:rPr lang="en-US" altLang="ja-JP" dirty="0" smtClean="0"/>
              <a:t>to Jul</a:t>
            </a:r>
            <a:r>
              <a:rPr lang="en-US" altLang="ja-JP" dirty="0" smtClean="0"/>
              <a:t> </a:t>
            </a:r>
            <a:r>
              <a:rPr lang="en-US" altLang="ja-JP" dirty="0" smtClean="0"/>
              <a:t>21</a:t>
            </a:r>
            <a:r>
              <a:rPr lang="en-US" altLang="ja-JP" baseline="30000" dirty="0"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Vancouver</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LB209</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a:xfrm>
            <a:off x="685800" y="1981200"/>
            <a:ext cx="8001000" cy="4343400"/>
          </a:xfrm>
        </p:spPr>
        <p:txBody>
          <a:bodyPr>
            <a:normAutofit fontScale="85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r>
              <a:rPr lang="en-US" altLang="ja-JP" dirty="0" smtClean="0"/>
              <a:t>.</a:t>
            </a:r>
          </a:p>
          <a:p>
            <a:pPr lvl="1"/>
            <a:r>
              <a:rPr lang="en-US" altLang="ja-JP" dirty="0" smtClean="0"/>
              <a:t>15-11/0487r0</a:t>
            </a:r>
            <a:r>
              <a:rPr lang="ja-JP" altLang="en-US" dirty="0" smtClean="0"/>
              <a:t> </a:t>
            </a:r>
            <a:r>
              <a:rPr lang="en-US" altLang="ja-JP" dirty="0" smtClean="0"/>
              <a:t>March 2015 Berlin Session Minutes </a:t>
            </a:r>
            <a:endParaRPr lang="en-US" altLang="ja-JP" dirty="0" smtClean="0"/>
          </a:p>
          <a:p>
            <a:pPr lvl="1"/>
            <a:r>
              <a:rPr lang="en-US" altLang="ja-JP" dirty="0" smtClean="0"/>
              <a:t>March </a:t>
            </a:r>
            <a:r>
              <a:rPr lang="en-US" altLang="ja-JP" dirty="0" smtClean="0"/>
              <a:t>2015 Berlin Session Minutes</a:t>
            </a:r>
            <a:endParaRPr lang="en-US" altLang="ja-JP" dirty="0" smtClean="0"/>
          </a:p>
          <a:p>
            <a:r>
              <a:rPr lang="en-US" altLang="ja-JP" dirty="0" smtClean="0"/>
              <a:t>Status </a:t>
            </a:r>
            <a:r>
              <a:rPr lang="en-US" altLang="ja-JP" dirty="0" smtClean="0"/>
              <a:t>Report of comment </a:t>
            </a:r>
            <a:r>
              <a:rPr lang="en-US" altLang="ja-JP" dirty="0" smtClean="0"/>
              <a:t>resolution</a:t>
            </a:r>
          </a:p>
          <a:p>
            <a:pPr lvl="1"/>
            <a:r>
              <a:rPr lang="en-US" altLang="ja-JP" dirty="0" smtClean="0"/>
              <a:t>https://mentor.ieee.org/802.11/dcn/15/11-15-0281-17-00ai-tbai-lb209-comments-on-draft-d4-0.xlsx</a:t>
            </a:r>
          </a:p>
          <a:p>
            <a:r>
              <a:rPr lang="en-US" altLang="ja-JP" dirty="0" smtClean="0"/>
              <a:t>Editors </a:t>
            </a:r>
            <a:r>
              <a:rPr lang="en-US" altLang="ja-JP" dirty="0" smtClean="0"/>
              <a:t>report</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a:t>
            </a:r>
            <a:r>
              <a:rPr lang="ja-JP" altLang="en-US" dirty="0" smtClean="0"/>
              <a:t> </a:t>
            </a:r>
            <a:r>
              <a:rPr lang="en-US" altLang="ja-JP" dirty="0" smtClean="0"/>
              <a:t>resolution</a:t>
            </a:r>
            <a:endParaRPr lang="ja-JP" altLang="en-US" dirty="0"/>
          </a:p>
        </p:txBody>
      </p:sp>
      <p:sp>
        <p:nvSpPr>
          <p:cNvPr id="3" name="コンテンツ プレースホルダ 2"/>
          <p:cNvSpPr>
            <a:spLocks noGrp="1"/>
          </p:cNvSpPr>
          <p:nvPr>
            <p:ph idx="1"/>
          </p:nvPr>
        </p:nvSpPr>
        <p:spPr>
          <a:xfrm>
            <a:off x="304800" y="1676400"/>
            <a:ext cx="8686800" cy="4419600"/>
          </a:xfrm>
        </p:spPr>
        <p:txBody>
          <a:bodyPr>
            <a:normAutofit fontScale="85000" lnSpcReduction="20000"/>
          </a:bodyPr>
          <a:lstStyle/>
          <a:p>
            <a:r>
              <a:rPr lang="en-US" altLang="ja-JP" dirty="0" smtClean="0"/>
              <a:t>Text Change for Comment Resolution for CID </a:t>
            </a:r>
            <a:r>
              <a:rPr lang="en-US" altLang="ja-JP" dirty="0" smtClean="0"/>
              <a:t>7229</a:t>
            </a:r>
            <a:r>
              <a:rPr lang="en-US" altLang="ja-JP" dirty="0" smtClean="0"/>
              <a:t> / </a:t>
            </a:r>
            <a:r>
              <a:rPr lang="en-US" altLang="ja-JP" dirty="0" err="1" smtClean="0"/>
              <a:t>Xiaofei</a:t>
            </a:r>
            <a:r>
              <a:rPr lang="en-US" altLang="ja-JP" dirty="0" smtClean="0"/>
              <a:t> </a:t>
            </a:r>
            <a:r>
              <a:rPr lang="en-US" altLang="ja-JP" dirty="0" smtClean="0"/>
              <a:t>WANG (</a:t>
            </a:r>
            <a:r>
              <a:rPr lang="en-US" altLang="ja-JP" dirty="0" err="1" smtClean="0"/>
              <a:t>InterDigital</a:t>
            </a:r>
            <a:r>
              <a:rPr lang="en-US" altLang="ja-JP" dirty="0" smtClean="0"/>
              <a:t>)	</a:t>
            </a:r>
            <a:endParaRPr lang="en-US" altLang="ja-JP" dirty="0" smtClean="0"/>
          </a:p>
          <a:p>
            <a:pPr lvl="1"/>
            <a:r>
              <a:rPr lang="en-US" altLang="ja-JP" dirty="0" smtClean="0"/>
              <a:t>https://mentor.ieee.org/802.11/dcn/15/11-15-0605-00-00ai-text-change-for-comment-resolution-for-cid-7229.docx</a:t>
            </a:r>
            <a:endParaRPr lang="en-US" altLang="ja-JP" dirty="0" smtClean="0"/>
          </a:p>
          <a:p>
            <a:r>
              <a:rPr lang="en-US" altLang="ja-JP" dirty="0" smtClean="0"/>
              <a:t>Resolutions for some comments on 11ai/D4.0 (LB209)</a:t>
            </a:r>
            <a:r>
              <a:rPr lang="en-US" altLang="ja-JP" dirty="0" smtClean="0"/>
              <a:t>	</a:t>
            </a:r>
            <a:r>
              <a:rPr lang="en-US" altLang="ja-JP" dirty="0" smtClean="0"/>
              <a:t> / </a:t>
            </a:r>
            <a:r>
              <a:rPr lang="en-US" altLang="ja-JP" dirty="0" smtClean="0"/>
              <a:t>Mark </a:t>
            </a:r>
            <a:r>
              <a:rPr lang="en-US" altLang="ja-JP" dirty="0" smtClean="0"/>
              <a:t>RISON (Samsung</a:t>
            </a:r>
            <a:r>
              <a:rPr lang="en-US" altLang="ja-JP" dirty="0" smtClean="0"/>
              <a:t>)</a:t>
            </a:r>
          </a:p>
          <a:p>
            <a:pPr lvl="1"/>
            <a:r>
              <a:rPr lang="en-US" altLang="ja-JP" dirty="0" smtClean="0">
                <a:hlinkClick r:id="rId2"/>
              </a:rPr>
              <a:t>https://mentor.ieee.org/802.11/dcn/15/11-15-0578-00-00ai-resolutions-for-some-comments-on-11ai-d4-0-lb209.docx</a:t>
            </a:r>
            <a:r>
              <a:rPr lang="en-US" altLang="ja-JP" dirty="0" smtClean="0"/>
              <a:t>	</a:t>
            </a:r>
          </a:p>
          <a:p>
            <a:r>
              <a:rPr lang="en-US" altLang="ja-JP" dirty="0" smtClean="0"/>
              <a:t>Resolution </a:t>
            </a:r>
            <a:r>
              <a:rPr lang="en-US" altLang="ja-JP" dirty="0" smtClean="0"/>
              <a:t>to CID </a:t>
            </a:r>
            <a:r>
              <a:rPr lang="en-US" altLang="ja-JP" dirty="0" smtClean="0"/>
              <a:t>7457</a:t>
            </a:r>
            <a:r>
              <a:rPr lang="en-US" altLang="ja-JP" dirty="0" smtClean="0"/>
              <a:t> / </a:t>
            </a:r>
            <a:r>
              <a:rPr lang="en-US" altLang="ja-JP" dirty="0" smtClean="0"/>
              <a:t>Ping </a:t>
            </a:r>
            <a:r>
              <a:rPr lang="en-US" altLang="ja-JP" dirty="0" err="1" smtClean="0"/>
              <a:t>Fang(Huawei</a:t>
            </a:r>
            <a:r>
              <a:rPr lang="en-US" altLang="ja-JP" dirty="0" smtClean="0"/>
              <a:t> Device</a:t>
            </a:r>
            <a:r>
              <a:rPr lang="en-US" altLang="ja-JP" dirty="0" smtClean="0"/>
              <a:t>)</a:t>
            </a:r>
            <a:endParaRPr lang="en-US" altLang="ja-JP" dirty="0" smtClean="0"/>
          </a:p>
          <a:p>
            <a:pPr lvl="1"/>
            <a:r>
              <a:rPr lang="en-US" altLang="ja-JP" dirty="0" smtClean="0">
                <a:hlinkClick r:id="rId3"/>
              </a:rPr>
              <a:t>https</a:t>
            </a:r>
            <a:r>
              <a:rPr lang="en-US" altLang="ja-JP" dirty="0" smtClean="0">
                <a:hlinkClick r:id="rId3"/>
              </a:rPr>
              <a:t>://mentor.ieee.org/802.11/dcn/15/11-15-0620-00-00ai-resolution-to-cid-7457.</a:t>
            </a:r>
            <a:r>
              <a:rPr lang="en-US" altLang="ja-JP" dirty="0" smtClean="0">
                <a:hlinkClick r:id="rId3"/>
              </a:rPr>
              <a:t>docx</a:t>
            </a:r>
            <a:endParaRPr lang="en-US" altLang="ja-JP" dirty="0" smtClean="0"/>
          </a:p>
          <a:p>
            <a:r>
              <a:rPr lang="en-US" altLang="ja-JP" dirty="0" smtClean="0"/>
              <a:t>Text improvement without </a:t>
            </a:r>
            <a:r>
              <a:rPr lang="en-US" altLang="ja-JP" dirty="0" smtClean="0"/>
              <a:t>CID</a:t>
            </a:r>
            <a:r>
              <a:rPr lang="en-US" altLang="ja-JP" dirty="0" smtClean="0"/>
              <a:t> / </a:t>
            </a:r>
            <a:r>
              <a:rPr lang="en-US" altLang="ja-JP" dirty="0" smtClean="0"/>
              <a:t>Ping </a:t>
            </a:r>
            <a:r>
              <a:rPr lang="en-US" altLang="ja-JP" dirty="0" err="1" smtClean="0"/>
              <a:t>Fang(Huawei</a:t>
            </a:r>
            <a:r>
              <a:rPr lang="en-US" altLang="ja-JP" dirty="0" smtClean="0"/>
              <a:t> Device</a:t>
            </a:r>
            <a:r>
              <a:rPr lang="en-US" altLang="ja-JP" dirty="0" smtClean="0"/>
              <a:t>)</a:t>
            </a:r>
          </a:p>
          <a:p>
            <a:pPr lvl="1"/>
            <a:r>
              <a:rPr lang="en-US" altLang="ja-JP" dirty="0" smtClean="0">
                <a:hlinkClick r:id="rId4"/>
              </a:rPr>
              <a:t>https://mentor.ieee.org/802.11/dcn/15/11-15-0619-00-00ai-text-improvement-without-</a:t>
            </a:r>
            <a:r>
              <a:rPr lang="en-US" altLang="ja-JP" dirty="0" smtClean="0">
                <a:hlinkClick r:id="rId4"/>
              </a:rPr>
              <a:t>cid.docx</a:t>
            </a:r>
            <a:endParaRPr lang="en-US" altLang="ja-JP" dirty="0" smtClean="0"/>
          </a:p>
          <a:p>
            <a:r>
              <a:rPr lang="en-US" altLang="ja-JP" dirty="0" smtClean="0"/>
              <a:t>M</a:t>
            </a:r>
            <a:r>
              <a:rPr lang="en-US" altLang="ja-JP" dirty="0" smtClean="0"/>
              <a:t>odification </a:t>
            </a:r>
            <a:r>
              <a:rPr lang="en-US" altLang="ja-JP" dirty="0" smtClean="0"/>
              <a:t>Proposal without </a:t>
            </a:r>
            <a:r>
              <a:rPr lang="en-US" altLang="ja-JP" dirty="0" smtClean="0"/>
              <a:t>CIDs</a:t>
            </a:r>
            <a:r>
              <a:rPr lang="en-US" altLang="ja-JP" dirty="0" smtClean="0"/>
              <a:t> / </a:t>
            </a:r>
            <a:r>
              <a:rPr lang="en-US" altLang="ja-JP" dirty="0" smtClean="0"/>
              <a:t>Hitoshi </a:t>
            </a:r>
            <a:r>
              <a:rPr lang="en-US" altLang="ja-JP" dirty="0" smtClean="0"/>
              <a:t>Morioka (SRC Software)	</a:t>
            </a:r>
          </a:p>
          <a:p>
            <a:pPr lvl="1"/>
            <a:r>
              <a:rPr lang="en-US" altLang="ja-JP" dirty="0" smtClean="0"/>
              <a:t>	https://mentor.ieee.org/802.11/dcn/15/11-15-0559-01-00ai-modification-proposal-without-cids.doc</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2015</a:t>
            </a:r>
            <a:endParaRPr lang="en-US"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27811</TotalTime>
  <Words>2392</Words>
  <Application>Microsoft Macintosh PowerPoint</Application>
  <PresentationFormat>画面に合わせる (4:3)</PresentationFormat>
  <Paragraphs>306</Paragraphs>
  <Slides>24</Slides>
  <Notes>14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24</vt:i4>
      </vt:variant>
    </vt:vector>
  </HeadingPairs>
  <TitlesOfParts>
    <vt:vector size="25" baseType="lpstr">
      <vt:lpstr>802-11-Submission</vt:lpstr>
      <vt:lpstr>IEEE 802.11ai Fast Initial Link Setup  Agenda for May 2015 Vancouver </vt:lpstr>
      <vt:lpstr>Abstract</vt:lpstr>
      <vt:lpstr>Meeting Protocol</vt:lpstr>
      <vt:lpstr>Attendance</vt:lpstr>
      <vt:lpstr>Attendance, Voting &amp; Document Status</vt:lpstr>
      <vt:lpstr>IEEE 802.11 FILS TGai – May 2015 Vancouver</vt:lpstr>
      <vt:lpstr>Agenda  Monday May 10th,  2015 – 10:30-12:30</vt:lpstr>
      <vt:lpstr>Comment resolution</vt:lpstr>
      <vt:lpstr>Agenda  Monday May 10th,  2015 – 16:00-18:00</vt:lpstr>
      <vt:lpstr>Agenda  Tuesday May 11th,  2015 – 10:30-12:30</vt:lpstr>
      <vt:lpstr>Agenda  Tuesday May 11th,  2015 – 16:00-18:00</vt:lpstr>
      <vt:lpstr>Agenda Wednesday May 12th ,  2015 – 13:30-15:30</vt:lpstr>
      <vt:lpstr>Agenda Wednesday May 12th ,  2015 – 16:00-18:00</vt:lpstr>
      <vt:lpstr>Agenda  Thursday  May 13th,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Berlin</vt:lpstr>
      <vt:lpstr>Approve TGai teleconference meeting minutes of Berlin to Vancouver meeting.</vt:lpstr>
      <vt:lpstr>Plan for July</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522</cp:revision>
  <cp:lastPrinted>1998-02-10T13:28:06Z</cp:lastPrinted>
  <dcterms:created xsi:type="dcterms:W3CDTF">2015-05-11T15:01:54Z</dcterms:created>
  <dcterms:modified xsi:type="dcterms:W3CDTF">2015-05-11T15:12:46Z</dcterms:modified>
  <cp:category/>
</cp:coreProperties>
</file>