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6"/>
  </p:notesMasterIdLst>
  <p:handoutMasterIdLst>
    <p:handoutMasterId r:id="rId27"/>
  </p:handoutMasterIdLst>
  <p:sldIdLst>
    <p:sldId id="269" r:id="rId2"/>
    <p:sldId id="257" r:id="rId3"/>
    <p:sldId id="296" r:id="rId4"/>
    <p:sldId id="297" r:id="rId5"/>
    <p:sldId id="298" r:id="rId6"/>
    <p:sldId id="429" r:id="rId7"/>
    <p:sldId id="455" r:id="rId8"/>
    <p:sldId id="463" r:id="rId9"/>
    <p:sldId id="456" r:id="rId10"/>
    <p:sldId id="459" r:id="rId11"/>
    <p:sldId id="458" r:id="rId12"/>
    <p:sldId id="461" r:id="rId13"/>
    <p:sldId id="343" r:id="rId14"/>
    <p:sldId id="272" r:id="rId15"/>
    <p:sldId id="416" r:id="rId16"/>
    <p:sldId id="417" r:id="rId17"/>
    <p:sldId id="418" r:id="rId18"/>
    <p:sldId id="419" r:id="rId19"/>
    <p:sldId id="420" r:id="rId20"/>
    <p:sldId id="305" r:id="rId21"/>
    <p:sldId id="322" r:id="rId22"/>
    <p:sldId id="426" r:id="rId23"/>
    <p:sldId id="435" r:id="rId24"/>
    <p:sldId id="293"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584"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617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18</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18</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22</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23</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May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802.11-15-</a:t>
            </a:r>
            <a:r>
              <a:rPr lang="en-US" altLang="ja-JP" sz="1800" b="1" dirty="0" smtClean="0"/>
              <a:t>0490-</a:t>
            </a:r>
            <a:r>
              <a:rPr lang="en-US" altLang="ja-JP" sz="1800" b="1" dirty="0" smtClean="0"/>
              <a:t>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grouper.ieee.org/groups/802/11/SponsorBallots.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a:t>
            </a:r>
            <a:r>
              <a:rPr lang="en-US" altLang="ja-JP" dirty="0" smtClean="0">
                <a:ea typeface="ＭＳ Ｐゴシック" pitchFamily="-84" charset="-128"/>
                <a:cs typeface="ＭＳ Ｐゴシック" pitchFamily="-84" charset="-128"/>
              </a:rPr>
              <a:t>May </a:t>
            </a:r>
            <a:r>
              <a:rPr lang="en-US" altLang="ja-JP" dirty="0" smtClean="0">
                <a:ea typeface="ＭＳ Ｐゴシック" pitchFamily="-84" charset="-128"/>
                <a:cs typeface="ＭＳ Ｐゴシック" pitchFamily="-84" charset="-128"/>
              </a:rPr>
              <a:t>2015</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Vancouver</a:t>
            </a:r>
            <a:r>
              <a:rPr lang="en-US" altLang="ja-JP" dirty="0" smtClean="0">
                <a:ea typeface="ＭＳ Ｐゴシック" pitchFamily="-84" charset="-128"/>
                <a:cs typeface="ＭＳ Ｐゴシック" pitchFamily="-84" charset="-128"/>
              </a:rPr>
              <a:t>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a:t>
            </a:r>
            <a:r>
              <a:rPr lang="en-US" altLang="ja-JP" sz="2000" b="0" dirty="0" smtClean="0">
                <a:ea typeface="ＭＳ Ｐゴシック" pitchFamily="-84" charset="-128"/>
                <a:cs typeface="ＭＳ Ｐゴシック" pitchFamily="-84" charset="-128"/>
              </a:rPr>
              <a:t>03-26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a:t>
            </a:r>
            <a:r>
              <a:rPr lang="en-US" altLang="ja-JP" dirty="0" smtClean="0"/>
              <a:t> May 11</a:t>
            </a:r>
            <a:r>
              <a:rPr lang="en-US" altLang="ja-JP" baseline="30000" dirty="0" smtClean="0"/>
              <a:t>th</a:t>
            </a:r>
            <a:r>
              <a:rPr lang="en-US" altLang="ja-JP" dirty="0" smtClean="0"/>
              <a:t>,  </a:t>
            </a:r>
            <a:r>
              <a:rPr lang="en-US" altLang="ja-JP" dirty="0" smtClean="0"/>
              <a:t>2015 –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a:t>
            </a:r>
            <a:r>
              <a:rPr lang="en-US" altLang="ja-JP" dirty="0" smtClean="0"/>
              <a:t>until</a:t>
            </a:r>
            <a:r>
              <a:rPr lang="en-US" altLang="ja-JP" dirty="0" smtClean="0"/>
              <a:t> Wednesday PM1</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May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a:t>
            </a:r>
            <a:r>
              <a:rPr lang="en-US" altLang="ja-JP" dirty="0" smtClean="0">
                <a:ea typeface="ＭＳ Ｐゴシック" pitchFamily="-84" charset="-128"/>
                <a:cs typeface="ＭＳ Ｐゴシック" pitchFamily="-84" charset="-128"/>
              </a:rPr>
              <a:t>May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a:t>
            </a:r>
            <a:r>
              <a:rPr lang="en-US" altLang="ja-JP" dirty="0" smtClean="0"/>
              <a:t> </a:t>
            </a:r>
            <a:r>
              <a:rPr lang="en-US" altLang="ja-JP" dirty="0" smtClean="0"/>
              <a:t>PM2</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a:t>
            </a:r>
            <a:r>
              <a:rPr lang="en-US" altLang="ja-JP" dirty="0" smtClean="0"/>
              <a:t>May 13</a:t>
            </a:r>
            <a:r>
              <a:rPr lang="en-US" altLang="ja-JP" baseline="30000" dirty="0" smtClean="0">
                <a:ea typeface="ＭＳ Ｐゴシック" pitchFamily="-84" charset="-128"/>
                <a:cs typeface="ＭＳ Ｐゴシック" pitchFamily="-84" charset="-128"/>
              </a:rPr>
              <a:t>th</a:t>
            </a:r>
            <a:r>
              <a:rPr lang="en-US" altLang="ja-JP" dirty="0" smtClean="0"/>
              <a:t>,  2015 – </a:t>
            </a:r>
            <a:r>
              <a:rPr lang="en-US" altLang="ja-JP" dirty="0" smtClean="0"/>
              <a:t>16:</a:t>
            </a:r>
            <a:r>
              <a:rPr lang="en-US" altLang="ja-JP" dirty="0" smtClean="0"/>
              <a:t>0</a:t>
            </a:r>
            <a:r>
              <a:rPr lang="en-US" altLang="ja-JP" dirty="0" smtClean="0"/>
              <a:t>0</a:t>
            </a:r>
            <a:r>
              <a:rPr lang="en-US" altLang="ja-JP" dirty="0" smtClean="0"/>
              <a:t>-</a:t>
            </a:r>
            <a:r>
              <a:rPr lang="en-US" altLang="ja-JP" dirty="0" smtClean="0"/>
              <a:t>18:00</a:t>
            </a:r>
            <a:endParaRPr lang="en-US" altLang="ja-JP" dirty="0" smtClean="0"/>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a:t>
            </a:r>
            <a:r>
              <a:rPr lang="en-US" altLang="ja-JP" dirty="0" smtClean="0"/>
              <a:t> </a:t>
            </a:r>
            <a:r>
              <a:rPr lang="en-US" altLang="ja-JP" dirty="0" smtClean="0"/>
              <a:t>July</a:t>
            </a:r>
            <a:endParaRPr lang="en-US" altLang="ja-JP" dirty="0" smtClean="0"/>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May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13</a:t>
            </a:fld>
            <a:endParaRPr lang="en-US" altLang="ja-JP"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May 2015</a:t>
            </a:r>
            <a:endParaRPr lang="en-US" dirty="0"/>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15</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May 2015</a:t>
            </a:r>
            <a:endParaRPr lang="en-US" dirty="0"/>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16</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May 2015</a:t>
            </a:r>
            <a:endParaRPr lang="en-US" dirty="0"/>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17</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May 2015</a:t>
            </a:r>
            <a:endParaRPr lang="en-US" dirty="0"/>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18</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May 2015</a:t>
            </a:r>
            <a:endParaRPr lang="en-US" dirty="0"/>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19</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March 2015 </a:t>
            </a:r>
            <a:r>
              <a:rPr lang="en-US" altLang="ja-JP" dirty="0" smtClean="0">
                <a:ea typeface="ＭＳ Ｐゴシック" pitchFamily="-84" charset="-128"/>
                <a:cs typeface="ＭＳ Ｐゴシック" pitchFamily="-84" charset="-128"/>
              </a:rPr>
              <a:t>, Vancouver</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r>
              <a:rPr lang="en-US" altLang="ja-JP" dirty="0" smtClean="0"/>
              <a:t/>
            </a:r>
            <a:br>
              <a:rPr lang="en-US" altLang="ja-JP" dirty="0" smtClean="0"/>
            </a:br>
            <a:r>
              <a:rPr lang="en-US" altLang="ja-JP" dirty="0" smtClean="0"/>
              <a:t>Berlin</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a:t>
            </a:r>
            <a:r>
              <a:rPr lang="en-US" altLang="ja-JP" dirty="0" smtClean="0">
                <a:ea typeface="ＭＳ Ｐゴシック" pitchFamily="-84" charset="-128"/>
                <a:cs typeface="ＭＳ Ｐゴシック" pitchFamily="-84" charset="-128"/>
              </a:rPr>
              <a:t> Berlin </a:t>
            </a:r>
            <a:r>
              <a:rPr lang="en-US" altLang="ja-JP" dirty="0" smtClean="0">
                <a:ea typeface="ＭＳ Ｐゴシック" pitchFamily="-84" charset="-128"/>
                <a:cs typeface="ＭＳ Ｐゴシック" pitchFamily="-84" charset="-128"/>
              </a:rPr>
              <a:t>meeting</a:t>
            </a:r>
            <a:r>
              <a:rPr lang="en-GB" altLang="ja-JP" dirty="0" smtClean="0">
                <a:ea typeface="ＭＳ Ｐゴシック" pitchFamily="-84" charset="-128"/>
                <a:cs typeface="ＭＳ Ｐゴシック" pitchFamily="-84" charset="-128"/>
              </a:rPr>
              <a:t>:</a:t>
            </a:r>
            <a:endParaRPr lang="en-GB" altLang="ja-JP" dirty="0" smtClean="0">
              <a:ea typeface="ＭＳ Ｐゴシック" pitchFamily="-84" charset="-128"/>
              <a:cs typeface="ＭＳ Ｐゴシック" pitchFamily="-84" charset="-128"/>
            </a:endParaRPr>
          </a:p>
          <a:p>
            <a:pPr lvl="1"/>
            <a:r>
              <a:rPr lang="en-US" altLang="ja-JP" dirty="0" smtClean="0"/>
              <a:t>March </a:t>
            </a:r>
            <a:r>
              <a:rPr lang="en-US" altLang="ja-JP" dirty="0" smtClean="0"/>
              <a:t>2015</a:t>
            </a:r>
            <a:r>
              <a:rPr lang="en-US" altLang="ja-JP" dirty="0" smtClean="0"/>
              <a:t> Berlin </a:t>
            </a:r>
            <a:r>
              <a:rPr lang="en-US" altLang="ja-JP" dirty="0" smtClean="0"/>
              <a:t>Session Minutes</a:t>
            </a:r>
            <a:r>
              <a:rPr lang="en-US" altLang="ja-JP" dirty="0" smtClean="0"/>
              <a:t> </a:t>
            </a:r>
            <a:endParaRPr lang="en-GB" altLang="ja-JP" dirty="0" smtClean="0">
              <a:ea typeface="ＭＳ Ｐゴシック" pitchFamily="-84" charset="-128"/>
              <a:cs typeface="ＭＳ Ｐゴシック" pitchFamily="-84" charset="-128"/>
            </a:endParaRPr>
          </a:p>
          <a:p>
            <a:r>
              <a:rPr lang="en-US" altLang="ja-JP" dirty="0" smtClean="0">
                <a:solidFill>
                  <a:schemeClr val="accent1"/>
                </a:solidFill>
              </a:rPr>
              <a:t>Moved: Hitoshi Morioka	</a:t>
            </a:r>
          </a:p>
          <a:p>
            <a:pPr>
              <a:defRPr/>
            </a:pPr>
            <a:r>
              <a:rPr lang="en-US" altLang="ja-JP" dirty="0" smtClean="0">
                <a:solidFill>
                  <a:schemeClr val="accent1"/>
                </a:solidFill>
              </a:rPr>
              <a:t>Seconded:</a:t>
            </a:r>
          </a:p>
          <a:p>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Berlin to Vancouver </a:t>
            </a:r>
            <a:r>
              <a:rPr lang="en-US" altLang="ja-JP" dirty="0" smtClean="0">
                <a:ea typeface="ＭＳ Ｐゴシック" pitchFamily="-84" charset="-128"/>
                <a:cs typeface="ＭＳ Ｐゴシック" pitchFamily="-84" charset="-128"/>
              </a:rPr>
              <a:t>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 Berlin to Vancouver meeting</a:t>
            </a:r>
            <a:r>
              <a:rPr lang="en-US" altLang="ja-JP" dirty="0" smtClean="0">
                <a:ea typeface="ＭＳ Ｐゴシック" pitchFamily="-84" charset="-128"/>
                <a:cs typeface="ＭＳ Ｐゴシック" pitchFamily="-84" charset="-128"/>
              </a:rPr>
              <a:t>.</a:t>
            </a:r>
          </a:p>
          <a:p>
            <a:pPr marL="685800" lvl="2" indent="-342900"/>
            <a:r>
              <a:rPr lang="en-US" altLang="ja-JP" dirty="0" smtClean="0"/>
              <a:t>January-March Teleconferences Minutes 11-15/0390r0 </a:t>
            </a:r>
            <a:endParaRPr lang="en-US" altLang="ja-JP" dirty="0" smtClean="0">
              <a:ea typeface="ＭＳ Ｐゴシック" pitchFamily="-84" charset="-128"/>
              <a:cs typeface="ＭＳ Ｐゴシック" pitchFamily="-84" charset="-128"/>
            </a:endParaRPr>
          </a:p>
          <a:p>
            <a:pPr>
              <a:defRPr/>
            </a:pPr>
            <a:r>
              <a:rPr lang="en-US" altLang="ja-JP" dirty="0" smtClean="0">
                <a:solidFill>
                  <a:schemeClr val="accent1"/>
                </a:solidFill>
              </a:rPr>
              <a:t>Moved: Hitoshi Morioka</a:t>
            </a:r>
          </a:p>
          <a:p>
            <a:pPr>
              <a:defRPr/>
            </a:pPr>
            <a:r>
              <a:rPr lang="en-US" altLang="ja-JP" dirty="0" smtClean="0">
                <a:solidFill>
                  <a:schemeClr val="accent1"/>
                </a:solidFill>
              </a:rPr>
              <a:t>Seconded:</a:t>
            </a:r>
          </a:p>
          <a:p>
            <a:pPr>
              <a:buNone/>
              <a:defRPr/>
            </a:pPr>
            <a:endParaRPr lang="en-US" altLang="ja-JP" dirty="0" smtClean="0">
              <a:solidFill>
                <a:schemeClr val="accent1"/>
              </a:solidFill>
            </a:endParaRPr>
          </a:p>
          <a:p>
            <a:pPr>
              <a:defRPr/>
            </a:pPr>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a:t>
            </a:r>
            <a:r>
              <a:rPr lang="en-US" altLang="ja-JP" sz="2900" dirty="0" smtClean="0">
                <a:ea typeface="ＭＳ Ｐゴシック" pitchFamily="-84" charset="-128"/>
                <a:cs typeface="ＭＳ Ｐゴシック" pitchFamily="-84" charset="-128"/>
              </a:rPr>
              <a:t>for</a:t>
            </a:r>
            <a:r>
              <a:rPr lang="en-US" altLang="ja-JP" sz="2900" dirty="0" smtClean="0">
                <a:ea typeface="ＭＳ Ｐゴシック" pitchFamily="-84" charset="-128"/>
                <a:cs typeface="ＭＳ Ｐゴシック" pitchFamily="-84" charset="-128"/>
              </a:rPr>
              <a:t> July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 </a:t>
            </a:r>
            <a:r>
              <a:rPr lang="en-US" altLang="ja-JP" sz="2800" dirty="0" smtClean="0"/>
              <a:t>Sep</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22</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May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23</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a:t>
            </a:r>
            <a:r>
              <a:rPr lang="en-GB" altLang="ja-JP" dirty="0" smtClean="0"/>
              <a:t> </a:t>
            </a:r>
            <a:r>
              <a:rPr lang="en-US" altLang="ja-JP" dirty="0" smtClean="0"/>
              <a:t>May</a:t>
            </a:r>
            <a:r>
              <a:rPr lang="en-US" altLang="ja-JP" dirty="0" smtClean="0"/>
              <a:t>  </a:t>
            </a:r>
            <a:r>
              <a:rPr lang="en-US" altLang="ja-JP" dirty="0" smtClean="0"/>
              <a:t>??</a:t>
            </a:r>
            <a:r>
              <a:rPr lang="en-US" altLang="ja-JP" baseline="30000" dirty="0" err="1" smtClean="0"/>
              <a:t>th</a:t>
            </a:r>
            <a:r>
              <a:rPr lang="en-US" altLang="ja-JP" dirty="0" smtClean="0"/>
              <a:t> to </a:t>
            </a:r>
            <a:r>
              <a:rPr lang="en-US" altLang="ja-JP" dirty="0" smtClean="0"/>
              <a:t>Jul </a:t>
            </a:r>
            <a:r>
              <a:rPr lang="en-US" altLang="ja-JP" dirty="0" smtClean="0"/>
              <a:t>??</a:t>
            </a:r>
            <a:r>
              <a:rPr lang="en-US" altLang="ja-JP" baseline="30000" dirty="0" err="1"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May </a:t>
            </a:r>
            <a:r>
              <a:rPr lang="en-US" altLang="ja-JP" sz="2900" dirty="0" smtClean="0">
                <a:ea typeface="ＭＳ Ｐゴシック" pitchFamily="-65" charset="-128"/>
                <a:cs typeface="ＭＳ Ｐゴシック" pitchFamily="-65" charset="-128"/>
              </a:rPr>
              <a:t>2015</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84" charset="-128"/>
                <a:cs typeface="ＭＳ Ｐゴシック" pitchFamily="-84" charset="-128"/>
              </a:rPr>
              <a:t>Vancouver</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a:t>
            </a:r>
            <a:r>
              <a:rPr lang="en-US" altLang="ja-JP" sz="2800" dirty="0" smtClean="0"/>
              <a:t>LB209</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 </a:t>
            </a:r>
            <a:r>
              <a:rPr lang="en-US" altLang="ja-JP" sz="2800" dirty="0" smtClean="0"/>
              <a:t>July</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May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a:t>
            </a:r>
            <a:r>
              <a:rPr lang="en-US" altLang="ja-JP" dirty="0" smtClean="0"/>
              <a:t>May 10</a:t>
            </a:r>
            <a:r>
              <a:rPr lang="en-US" altLang="ja-JP" baseline="30000" dirty="0" smtClean="0"/>
              <a:t>th</a:t>
            </a:r>
            <a:r>
              <a:rPr lang="en-US" altLang="ja-JP" dirty="0" smtClean="0"/>
              <a:t>,  </a:t>
            </a:r>
            <a:r>
              <a:rPr lang="en-US" altLang="ja-JP" dirty="0" smtClean="0"/>
              <a:t>2015 – </a:t>
            </a:r>
            <a:r>
              <a:rPr lang="en-US" altLang="ja-JP" dirty="0" smtClean="0"/>
              <a:t>10:</a:t>
            </a:r>
            <a:r>
              <a:rPr lang="en-US" altLang="ja-JP" dirty="0" smtClean="0"/>
              <a:t>3</a:t>
            </a:r>
            <a:r>
              <a:rPr lang="en-US" altLang="ja-JP" dirty="0" smtClean="0"/>
              <a:t>0</a:t>
            </a:r>
            <a:r>
              <a:rPr lang="en-US" altLang="ja-JP" dirty="0" smtClean="0"/>
              <a:t>-</a:t>
            </a:r>
            <a:r>
              <a:rPr lang="en-US" altLang="ja-JP" dirty="0" smtClean="0"/>
              <a:t>12:</a:t>
            </a:r>
            <a:r>
              <a:rPr lang="en-US" altLang="ja-JP" dirty="0" smtClean="0"/>
              <a:t>3</a:t>
            </a:r>
            <a:r>
              <a:rPr lang="en-US" altLang="ja-JP" dirty="0" smtClean="0"/>
              <a:t>0</a:t>
            </a:r>
            <a:endParaRPr lang="en-US" altLang="ja-JP" dirty="0" smtClean="0"/>
          </a:p>
        </p:txBody>
      </p:sp>
      <p:sp>
        <p:nvSpPr>
          <p:cNvPr id="26627" name="Content Placeholder 2"/>
          <p:cNvSpPr>
            <a:spLocks noGrp="1"/>
          </p:cNvSpPr>
          <p:nvPr>
            <p:ph idx="1"/>
          </p:nvPr>
        </p:nvSpPr>
        <p:spPr>
          <a:xfrm>
            <a:off x="685800" y="1981200"/>
            <a:ext cx="8001000" cy="4343400"/>
          </a:xfrm>
        </p:spPr>
        <p:txBody>
          <a:bodyPr>
            <a:normAutofit fontScale="92500"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endParaRPr lang="en-US" altLang="ja-JP" dirty="0" smtClean="0"/>
          </a:p>
          <a:p>
            <a:pPr lvl="1"/>
            <a:r>
              <a:rPr lang="en-US" altLang="ja-JP" dirty="0" smtClean="0"/>
              <a:t>March</a:t>
            </a:r>
            <a:r>
              <a:rPr lang="en-US" altLang="ja-JP" dirty="0" smtClean="0"/>
              <a:t> </a:t>
            </a:r>
            <a:r>
              <a:rPr lang="en-US" altLang="ja-JP" dirty="0" smtClean="0"/>
              <a:t>2015</a:t>
            </a:r>
            <a:r>
              <a:rPr lang="en-US" altLang="ja-JP" dirty="0" smtClean="0"/>
              <a:t> Berlin </a:t>
            </a:r>
            <a:r>
              <a:rPr lang="en-US" altLang="ja-JP" dirty="0" smtClean="0"/>
              <a:t>Session </a:t>
            </a:r>
            <a:r>
              <a:rPr lang="en-US" altLang="ja-JP" dirty="0" smtClean="0"/>
              <a:t>Minutes</a:t>
            </a:r>
          </a:p>
          <a:p>
            <a:pPr lvl="1"/>
            <a:r>
              <a:rPr lang="en-US" altLang="ja-JP" dirty="0" smtClean="0"/>
              <a:t>March </a:t>
            </a:r>
            <a:r>
              <a:rPr lang="en-US" altLang="ja-JP" dirty="0" smtClean="0"/>
              <a:t>to May</a:t>
            </a:r>
            <a:r>
              <a:rPr lang="en-US" altLang="ja-JP" dirty="0" smtClean="0"/>
              <a:t> </a:t>
            </a:r>
            <a:r>
              <a:rPr lang="en-US" altLang="ja-JP" dirty="0" smtClean="0"/>
              <a:t>Teleconferences </a:t>
            </a:r>
            <a:r>
              <a:rPr lang="en-US" altLang="ja-JP" dirty="0" smtClean="0"/>
              <a:t>Minutes</a:t>
            </a:r>
            <a:endParaRPr lang="ja-JP" altLang="en-US" dirty="0" smtClean="0"/>
          </a:p>
          <a:p>
            <a:r>
              <a:rPr lang="en-US" altLang="ja-JP" dirty="0" smtClean="0"/>
              <a:t>Status Report of comment resolution</a:t>
            </a:r>
            <a:endParaRPr lang="en-US" altLang="ja-JP" dirty="0" smtClean="0"/>
          </a:p>
          <a:p>
            <a:r>
              <a:rPr lang="en-US" altLang="ja-JP" dirty="0" smtClean="0"/>
              <a:t>Editors </a:t>
            </a:r>
            <a:r>
              <a:rPr lang="en-US" altLang="ja-JP" dirty="0" smtClean="0"/>
              <a:t>report</a:t>
            </a:r>
            <a:endParaRPr lang="en-US" altLang="ja-JP" dirty="0" smtClean="0"/>
          </a:p>
          <a:p>
            <a:r>
              <a:rPr lang="en-US" altLang="ja-JP" dirty="0" smtClean="0"/>
              <a:t>Comment </a:t>
            </a:r>
            <a:r>
              <a:rPr lang="en-US" altLang="ja-JP" dirty="0" smtClean="0"/>
              <a:t>resolution</a:t>
            </a:r>
            <a:endParaRPr lang="en-US" altLang="ja-JP" dirty="0" smtClean="0"/>
          </a:p>
          <a:p>
            <a:r>
              <a:rPr lang="en-US" altLang="ja-JP" dirty="0" smtClean="0"/>
              <a:t>Recess </a:t>
            </a:r>
            <a:r>
              <a:rPr lang="en-US" altLang="ja-JP" dirty="0" smtClean="0"/>
              <a:t>until</a:t>
            </a:r>
            <a:r>
              <a:rPr lang="en-US" altLang="ja-JP" dirty="0" smtClean="0"/>
              <a:t> </a:t>
            </a:r>
            <a:r>
              <a:rPr lang="en-US" altLang="ja-JP" dirty="0" smtClean="0"/>
              <a:t>PM2</a:t>
            </a:r>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a:t>
            </a:r>
            <a:r>
              <a:rPr lang="en-US" altLang="ja-JP" dirty="0" smtClean="0"/>
              <a:t>May 10</a:t>
            </a:r>
            <a:r>
              <a:rPr lang="en-US" altLang="ja-JP" baseline="30000" dirty="0" smtClean="0"/>
              <a:t>th</a:t>
            </a:r>
            <a:r>
              <a:rPr lang="en-US" altLang="ja-JP" dirty="0" smtClean="0"/>
              <a:t>,  </a:t>
            </a:r>
            <a:r>
              <a:rPr lang="en-US" altLang="ja-JP" dirty="0" smtClean="0"/>
              <a:t>2015 –</a:t>
            </a:r>
            <a:r>
              <a:rPr lang="en-US" altLang="ja-JP" dirty="0" smtClean="0"/>
              <a:t> </a:t>
            </a:r>
            <a:r>
              <a:rPr lang="en-US" altLang="ja-JP" dirty="0" smtClean="0"/>
              <a:t>16</a:t>
            </a:r>
            <a:r>
              <a:rPr lang="en-US" altLang="ja-JP" dirty="0" smtClean="0"/>
              <a:t>:</a:t>
            </a:r>
            <a:r>
              <a:rPr lang="en-US" altLang="ja-JP" dirty="0" smtClean="0"/>
              <a:t>0</a:t>
            </a:r>
            <a:r>
              <a:rPr lang="en-US" altLang="ja-JP" dirty="0" smtClean="0"/>
              <a:t>0</a:t>
            </a:r>
            <a:r>
              <a:rPr lang="en-US" altLang="ja-JP" dirty="0" smtClean="0"/>
              <a:t>-</a:t>
            </a:r>
            <a:r>
              <a:rPr lang="en-US" altLang="ja-JP" dirty="0" smtClean="0"/>
              <a:t>18:00</a:t>
            </a:r>
            <a:endParaRPr lang="en-US" altLang="ja-JP" dirty="0" smtClean="0"/>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endParaRPr lang="en-US" altLang="ja-JP" dirty="0" smtClean="0"/>
          </a:p>
          <a:p>
            <a:r>
              <a:rPr lang="en-US" altLang="ja-JP" dirty="0" smtClean="0"/>
              <a:t>Comment </a:t>
            </a:r>
            <a:r>
              <a:rPr lang="en-US" altLang="ja-JP" dirty="0" smtClean="0"/>
              <a:t>resolution</a:t>
            </a:r>
            <a:endParaRPr lang="en-US" altLang="ja-JP" dirty="0" smtClean="0"/>
          </a:p>
          <a:p>
            <a:r>
              <a:rPr lang="en-US" altLang="ja-JP" dirty="0" smtClean="0"/>
              <a:t>Recess </a:t>
            </a:r>
            <a:r>
              <a:rPr lang="en-US" altLang="ja-JP" dirty="0" smtClean="0"/>
              <a:t>until</a:t>
            </a:r>
            <a:r>
              <a:rPr lang="en-US" altLang="ja-JP" dirty="0" smtClean="0"/>
              <a:t> Tuesday AM2</a:t>
            </a:r>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a:t>
            </a:r>
            <a:r>
              <a:rPr lang="en-US" altLang="ja-JP" dirty="0" smtClean="0"/>
              <a:t>May </a:t>
            </a:r>
            <a:r>
              <a:rPr lang="en-US" altLang="ja-JP" dirty="0" smtClean="0"/>
              <a:t>11</a:t>
            </a:r>
            <a:r>
              <a:rPr lang="en-US" altLang="ja-JP" baseline="30000" dirty="0" smtClean="0"/>
              <a:t>th</a:t>
            </a:r>
            <a:r>
              <a:rPr lang="en-US" altLang="ja-JP" dirty="0" smtClean="0"/>
              <a:t>,  </a:t>
            </a:r>
            <a:r>
              <a:rPr lang="en-US" altLang="ja-JP" dirty="0" smtClean="0"/>
              <a:t>2015 –</a:t>
            </a:r>
            <a:r>
              <a:rPr lang="en-US" altLang="ja-JP" dirty="0" smtClean="0"/>
              <a:t> </a:t>
            </a:r>
            <a:r>
              <a:rPr lang="en-US" altLang="ja-JP" dirty="0" smtClean="0"/>
              <a:t>10</a:t>
            </a:r>
            <a:r>
              <a:rPr lang="en-US" altLang="ja-JP" dirty="0" smtClean="0"/>
              <a:t>:</a:t>
            </a:r>
            <a:r>
              <a:rPr lang="en-US" altLang="ja-JP" dirty="0" smtClean="0"/>
              <a:t>3</a:t>
            </a:r>
            <a:r>
              <a:rPr lang="en-US" altLang="ja-JP" dirty="0" smtClean="0"/>
              <a:t>0</a:t>
            </a:r>
            <a:r>
              <a:rPr lang="en-US" altLang="ja-JP" dirty="0" smtClean="0"/>
              <a:t>-</a:t>
            </a:r>
            <a:r>
              <a:rPr lang="en-US" altLang="ja-JP" dirty="0" smtClean="0"/>
              <a:t>12:</a:t>
            </a:r>
            <a:r>
              <a:rPr lang="en-US" altLang="ja-JP" dirty="0" smtClean="0"/>
              <a:t>3</a:t>
            </a:r>
            <a:r>
              <a:rPr lang="en-US" altLang="ja-JP" dirty="0" smtClean="0"/>
              <a:t>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27792</TotalTime>
  <Words>2258</Words>
  <Application>Microsoft Macintosh PowerPoint</Application>
  <PresentationFormat>画面に合わせる (4:3)</PresentationFormat>
  <Paragraphs>321</Paragraphs>
  <Slides>24</Slides>
  <Notes>14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24</vt:i4>
      </vt:variant>
    </vt:vector>
  </HeadingPairs>
  <TitlesOfParts>
    <vt:vector size="25" baseType="lpstr">
      <vt:lpstr>802-11-Submission</vt:lpstr>
      <vt:lpstr>IEEE 802.11ai Fast Initial Link Setup  Agenda for May 2015 Vancouver </vt:lpstr>
      <vt:lpstr>Abstract</vt:lpstr>
      <vt:lpstr>Meeting Protocol</vt:lpstr>
      <vt:lpstr>Attendance</vt:lpstr>
      <vt:lpstr>Attendance, Voting &amp; Document Status</vt:lpstr>
      <vt:lpstr>IEEE 802.11 FILS TGai – May 2015 Vancouver</vt:lpstr>
      <vt:lpstr>Agenda  Monday May 10th,  2015 – 10:30-12:30</vt:lpstr>
      <vt:lpstr>Agenda  Monday May 10th,  2015 – 16:00-18:00</vt:lpstr>
      <vt:lpstr>Agenda  Tuesday May 11th,  2015 – 10:30-12:30</vt:lpstr>
      <vt:lpstr>Agenda  Tuesday May 11th,  2015 – 16:00-18:00</vt:lpstr>
      <vt:lpstr>Agenda Wednesday May 12th ,  2015 – 13:30-15:30</vt:lpstr>
      <vt:lpstr>Agenda Wednesday May 12th ,  2015 – 16:00-18:00</vt:lpstr>
      <vt:lpstr>Agenda  Thursday  May 13th,  2015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Berlin</vt:lpstr>
      <vt:lpstr>Approve TGai teleconference meeting minutes of Berlin to Vancouver meeting.</vt:lpstr>
      <vt:lpstr>Plan for July</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519</cp:revision>
  <cp:lastPrinted>1998-02-10T13:28:06Z</cp:lastPrinted>
  <dcterms:created xsi:type="dcterms:W3CDTF">2015-03-26T11:59:48Z</dcterms:created>
  <dcterms:modified xsi:type="dcterms:W3CDTF">2015-03-26T12:13:49Z</dcterms:modified>
  <cp:category/>
</cp:coreProperties>
</file>