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399" r:id="rId10"/>
    <p:sldId id="400" r:id="rId11"/>
    <p:sldId id="401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3" autoAdjust="0"/>
    <p:restoredTop sz="94660"/>
  </p:normalViewPr>
  <p:slideViewPr>
    <p:cSldViewPr>
      <p:cViewPr varScale="1">
        <p:scale>
          <a:sx n="87" d="100"/>
          <a:sy n="87" d="100"/>
        </p:scale>
        <p:origin x="1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802.11-15/0488r1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solidFill>
                  <a:srgbClr val="0000FF"/>
                </a:solidFill>
                <a:latin typeface="Times New Roman" charset="0"/>
              </a:rPr>
              <a:t>DRAFT</a:t>
            </a:r>
            <a:r>
              <a:rPr lang="en-US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2015-03-26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0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1143000" y="5562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NOTE: MEETING WAS CANCELLED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7-10, 2015 in Sophia </a:t>
            </a:r>
            <a:r>
              <a:rPr lang="en-US" dirty="0" err="1" smtClean="0"/>
              <a:t>Antipolis</a:t>
            </a:r>
            <a:endParaRPr lang="en-US" dirty="0" smtClean="0"/>
          </a:p>
          <a:p>
            <a:r>
              <a:rPr lang="en-US" dirty="0" smtClean="0"/>
              <a:t>EN 301 893 v1.8.0 approved 3/23</a:t>
            </a:r>
          </a:p>
          <a:p>
            <a:r>
              <a:rPr lang="en-US" dirty="0" smtClean="0"/>
              <a:t>Input documents all focus on “fair sharing” and clause 4.3.8.2 LBT for load based devices</a:t>
            </a:r>
          </a:p>
          <a:p>
            <a:pPr lvl="1"/>
            <a:r>
              <a:rPr lang="en-US" dirty="0" smtClean="0"/>
              <a:t>No inputs on Receiver 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r>
              <a:rPr lang="en-US" sz="2200" dirty="0" smtClean="0"/>
              <a:t>FCC is testing interference claims</a:t>
            </a:r>
          </a:p>
          <a:p>
            <a:pPr lvl="1"/>
            <a:r>
              <a:rPr lang="en-US" sz="1800" dirty="0" smtClean="0"/>
              <a:t>“Demo” at FCC headquarters</a:t>
            </a:r>
          </a:p>
          <a:p>
            <a:pPr lvl="1"/>
            <a:r>
              <a:rPr lang="en-US" sz="1800" dirty="0" smtClean="0"/>
              <a:t>Globalstar TLPS, CableLabs Wi-Fi and Bluetooth SIG</a:t>
            </a:r>
          </a:p>
          <a:p>
            <a:r>
              <a:rPr lang="en-US" sz="2200" dirty="0" smtClean="0"/>
              <a:t>Globalstar claimed success and challenged Bluetooth SIG and CableLabs interference claims</a:t>
            </a:r>
          </a:p>
          <a:p>
            <a:pPr lvl="1"/>
            <a:r>
              <a:rPr lang="en-US" sz="1800" dirty="0" smtClean="0"/>
              <a:t>CableLabs has not yet submitted its test data!</a:t>
            </a:r>
          </a:p>
          <a:p>
            <a:pPr lvl="1"/>
            <a:r>
              <a:rPr lang="en-US" sz="1800" dirty="0" smtClean="0"/>
              <a:t>Will submit April 17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2200" dirty="0" smtClean="0"/>
              <a:t>Bluetooth SIG Ex Parte states that Globalstar was changing streaming media while Bluetooth devices were being monitored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March 26, 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Berlin Meeting recap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NGMN liaison and whitepaper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ERM </a:t>
            </a:r>
            <a:r>
              <a:rPr lang="en-US" smtClean="0">
                <a:latin typeface="Times New Roman" charset="0"/>
              </a:rPr>
              <a:t>TG11 #42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BRAN #82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might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DSRC Coexistence Tiger Team ended its term</a:t>
            </a:r>
          </a:p>
          <a:p>
            <a:pPr lvl="1"/>
            <a:r>
              <a:rPr lang="en-US" sz="1800" dirty="0" smtClean="0"/>
              <a:t>Filed a final report that included the results of straw polls</a:t>
            </a:r>
          </a:p>
          <a:p>
            <a:pPr lvl="2"/>
            <a:r>
              <a:rPr lang="en-US" sz="1600" dirty="0" smtClean="0"/>
              <a:t>Document 11-15/347r0</a:t>
            </a:r>
          </a:p>
          <a:p>
            <a:pPr lvl="1"/>
            <a:r>
              <a:rPr lang="en-US" sz="1800" dirty="0" smtClean="0"/>
              <a:t>IEEE 802.11 WG approved (53/48/34) to send it to 802.18</a:t>
            </a:r>
          </a:p>
          <a:p>
            <a:pPr lvl="1"/>
            <a:r>
              <a:rPr lang="en-US" sz="1800" dirty="0" smtClean="0"/>
              <a:t>Straw poll section removed in 802.18</a:t>
            </a:r>
          </a:p>
          <a:p>
            <a:pPr lvl="2"/>
            <a:r>
              <a:rPr lang="en-US" sz="1600" dirty="0" smtClean="0"/>
              <a:t>Approved (8/1/1) to send to the EC</a:t>
            </a:r>
          </a:p>
          <a:p>
            <a:pPr lvl="1"/>
            <a:r>
              <a:rPr lang="en-US" sz="1800" dirty="0" smtClean="0"/>
              <a:t>802.18 Chair displayed a motion to approve with no explanation</a:t>
            </a:r>
          </a:p>
          <a:p>
            <a:pPr lvl="2"/>
            <a:r>
              <a:rPr lang="en-US" sz="1600" dirty="0" smtClean="0"/>
              <a:t>After 40 minutes of confusion, 802 Chair halted the chaos and asked that it go to eVote</a:t>
            </a:r>
          </a:p>
          <a:p>
            <a:pPr lvl="2"/>
            <a:r>
              <a:rPr lang="en-US" sz="1600" dirty="0" smtClean="0"/>
              <a:t>Regulatory SC Chair sent a full explanation to the EC reflector</a:t>
            </a:r>
          </a:p>
          <a:p>
            <a:pPr lvl="2"/>
            <a:r>
              <a:rPr lang="en-US" sz="1600" dirty="0" smtClean="0"/>
              <a:t>eVote is pending</a:t>
            </a:r>
          </a:p>
          <a:p>
            <a:r>
              <a:rPr lang="en-US" sz="2000" dirty="0" smtClean="0"/>
              <a:t>NGMN liaison discussion</a:t>
            </a:r>
          </a:p>
          <a:p>
            <a:r>
              <a:rPr lang="en-US" sz="2000" dirty="0" smtClean="0"/>
              <a:t>Other regulatory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NGMN Liaison &amp;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125-page whitepaper on 5G</a:t>
            </a:r>
          </a:p>
          <a:p>
            <a:r>
              <a:rPr lang="en-US" dirty="0" smtClean="0"/>
              <a:t>Requested a liaison with IEEE 802.11</a:t>
            </a:r>
          </a:p>
          <a:p>
            <a:pPr lvl="1"/>
            <a:r>
              <a:rPr lang="en-US" dirty="0" smtClean="0"/>
              <a:t>IEEE 802.11 Chair assigned this to the Regulatory SC</a:t>
            </a:r>
          </a:p>
          <a:p>
            <a:r>
              <a:rPr lang="en-US" dirty="0" smtClean="0"/>
              <a:t>Expect responses from this group before the Vancouver meeting</a:t>
            </a:r>
          </a:p>
          <a:p>
            <a:pPr lvl="1"/>
            <a:r>
              <a:rPr lang="en-US" dirty="0" smtClean="0"/>
              <a:t>Volunteers to review the whitepaper?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10-12</a:t>
            </a:r>
          </a:p>
          <a:p>
            <a:r>
              <a:rPr lang="en-US" dirty="0" smtClean="0"/>
              <a:t>Addressed changes needed for the RE-D</a:t>
            </a:r>
          </a:p>
          <a:p>
            <a:pPr lvl="1"/>
            <a:r>
              <a:rPr lang="en-US" dirty="0" smtClean="0"/>
              <a:t>Receiver characteristics</a:t>
            </a:r>
          </a:p>
          <a:p>
            <a:pPr lvl="2"/>
            <a:r>
              <a:rPr lang="en-US" dirty="0" smtClean="0"/>
              <a:t>Receiver blocking</a:t>
            </a:r>
          </a:p>
          <a:p>
            <a:pPr lvl="2"/>
            <a:r>
              <a:rPr lang="en-US" dirty="0" smtClean="0"/>
              <a:t>Receiver selectivity</a:t>
            </a:r>
          </a:p>
          <a:p>
            <a:pPr lvl="2"/>
            <a:r>
              <a:rPr lang="en-US" dirty="0" smtClean="0"/>
              <a:t>Receiver sensitivity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96723</TotalTime>
  <Words>746</Words>
  <Application>Microsoft Office PowerPoint</Application>
  <PresentationFormat>On-screen Show (4:3)</PresentationFormat>
  <Paragraphs>126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Berlin Meeting Recap</vt:lpstr>
      <vt:lpstr>NGMN Liaison &amp; Whitepaper</vt:lpstr>
      <vt:lpstr>ETSI ERM TG11 #42</vt:lpstr>
      <vt:lpstr>ETSI BRAN #82</vt:lpstr>
      <vt:lpstr>Globalstar TLPS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1650</cp:revision>
  <cp:lastPrinted>1998-02-10T13:28:06Z</cp:lastPrinted>
  <dcterms:created xsi:type="dcterms:W3CDTF">2009-04-21T18:18:19Z</dcterms:created>
  <dcterms:modified xsi:type="dcterms:W3CDTF">2015-04-01T22:48:10Z</dcterms:modified>
</cp:coreProperties>
</file>