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333" r:id="rId3"/>
    <p:sldId id="257" r:id="rId4"/>
    <p:sldId id="270" r:id="rId5"/>
    <p:sldId id="272" r:id="rId6"/>
    <p:sldId id="318" r:id="rId7"/>
    <p:sldId id="277" r:id="rId8"/>
    <p:sldId id="402" r:id="rId9"/>
    <p:sldId id="399" r:id="rId10"/>
    <p:sldId id="400" r:id="rId11"/>
    <p:sldId id="401" r:id="rId12"/>
    <p:sldId id="387" r:id="rId13"/>
    <p:sldId id="382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03" autoAdjust="0"/>
    <p:restoredTop sz="94660"/>
  </p:normalViewPr>
  <p:slideViewPr>
    <p:cSldViewPr>
      <p:cViewPr varScale="1">
        <p:scale>
          <a:sx n="94" d="100"/>
          <a:sy n="94" d="100"/>
        </p:scale>
        <p:origin x="121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513" y="332601"/>
            <a:ext cx="32908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802.11-15/0488r0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SC</a:t>
            </a:r>
            <a:br>
              <a:rPr lang="en-US" dirty="0">
                <a:latin typeface="Times New Roman" charset="0"/>
              </a:rPr>
            </a:br>
            <a:r>
              <a:rPr lang="en-US" i="1" dirty="0" smtClean="0">
                <a:solidFill>
                  <a:srgbClr val="0000FF"/>
                </a:solidFill>
                <a:latin typeface="Times New Roman" charset="0"/>
              </a:rPr>
              <a:t>DRAFT</a:t>
            </a:r>
            <a:r>
              <a:rPr lang="en-US" dirty="0" smtClean="0">
                <a:solidFill>
                  <a:srgbClr val="0000FF"/>
                </a:solidFill>
                <a:latin typeface="Times New Roman" charset="0"/>
              </a:rPr>
              <a:t> </a:t>
            </a:r>
            <a:r>
              <a:rPr lang="en-US" dirty="0" smtClean="0">
                <a:latin typeface="Times New Roman" charset="0"/>
              </a:rPr>
              <a:t>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2015-03-26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88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ETSI BRAN #82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April 7-10, 2015 in Sophia </a:t>
            </a:r>
            <a:r>
              <a:rPr lang="en-US" dirty="0" err="1" smtClean="0"/>
              <a:t>Antipolis</a:t>
            </a:r>
            <a:endParaRPr lang="en-US" dirty="0" smtClean="0"/>
          </a:p>
          <a:p>
            <a:r>
              <a:rPr lang="en-US" dirty="0" smtClean="0"/>
              <a:t>EN 301 893 v1.8.0 approved 3/23</a:t>
            </a:r>
          </a:p>
          <a:p>
            <a:r>
              <a:rPr lang="en-US" dirty="0" smtClean="0"/>
              <a:t>Input documents all focus on “fair sharing” and clause 4.3.8.2 LBT for load based devices</a:t>
            </a:r>
          </a:p>
          <a:p>
            <a:pPr lvl="1"/>
            <a:r>
              <a:rPr lang="en-US" dirty="0" smtClean="0"/>
              <a:t>No inputs on Receiver characteristics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99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Globalstar TLPS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Still waiting for FCC decision on Globalstar TLPS</a:t>
            </a:r>
          </a:p>
          <a:p>
            <a:pPr lvl="1"/>
            <a:r>
              <a:rPr lang="en-US" sz="1800" dirty="0" smtClean="0"/>
              <a:t>Early indications are FCC will allow</a:t>
            </a:r>
          </a:p>
          <a:p>
            <a:r>
              <a:rPr lang="en-US" sz="2200" dirty="0" smtClean="0"/>
              <a:t>FCC is testing interference </a:t>
            </a:r>
            <a:r>
              <a:rPr lang="en-US" sz="2200" dirty="0" smtClean="0"/>
              <a:t>claims</a:t>
            </a:r>
          </a:p>
          <a:p>
            <a:pPr lvl="1"/>
            <a:r>
              <a:rPr lang="en-US" sz="1800" dirty="0" smtClean="0"/>
              <a:t>“Demo” at FCC headquarters</a:t>
            </a:r>
          </a:p>
          <a:p>
            <a:pPr lvl="1"/>
            <a:r>
              <a:rPr lang="en-US" sz="1800" dirty="0" smtClean="0"/>
              <a:t>Globalstar TLPS, CableLabs Wi-Fi and Bluetooth SIG</a:t>
            </a:r>
          </a:p>
          <a:p>
            <a:r>
              <a:rPr lang="en-US" sz="2200" dirty="0" smtClean="0"/>
              <a:t>Globalstar claimed success and challenged Bluetooth SIG and CableLabs interference claims</a:t>
            </a:r>
          </a:p>
          <a:p>
            <a:pPr lvl="1"/>
            <a:r>
              <a:rPr lang="en-US" sz="1800" dirty="0" smtClean="0"/>
              <a:t>CableLabs has not yet submitted its test data!</a:t>
            </a:r>
          </a:p>
          <a:p>
            <a:pPr lvl="1"/>
            <a:r>
              <a:rPr lang="en-US" sz="1800" dirty="0" smtClean="0"/>
              <a:t>Will submit April 17</a:t>
            </a:r>
            <a:r>
              <a:rPr lang="en-US" sz="1800" baseline="30000" dirty="0" smtClean="0"/>
              <a:t>th</a:t>
            </a:r>
            <a:endParaRPr lang="en-US" sz="1800" dirty="0" smtClean="0"/>
          </a:p>
          <a:p>
            <a:r>
              <a:rPr lang="en-US" sz="2200" dirty="0" smtClean="0"/>
              <a:t>Bluetooth SIG Ex Parte states that Globalstar was changing streaming media while Bluetooth devices were being monitored</a:t>
            </a:r>
            <a:endParaRPr lang="en-US" sz="2200" dirty="0" smtClean="0"/>
          </a:p>
          <a:p>
            <a:pPr lvl="1"/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March </a:t>
            </a:r>
            <a:r>
              <a:rPr lang="en-US" dirty="0" smtClean="0">
                <a:latin typeface="Times New Roman" charset="0"/>
              </a:rPr>
              <a:t>26, 2015 IEEE 802.11/15 </a:t>
            </a:r>
            <a:r>
              <a:rPr lang="en-US" dirty="0">
                <a:latin typeface="Times New Roman" charset="0"/>
              </a:rPr>
              <a:t>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Berlin Meeting recap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Open items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NGMN liaison and whitepaper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ETSI ERM </a:t>
            </a:r>
            <a:r>
              <a:rPr lang="en-US" smtClean="0">
                <a:latin typeface="Times New Roman" charset="0"/>
              </a:rPr>
              <a:t>TG11 #42</a:t>
            </a:r>
            <a:endParaRPr lang="en-US" dirty="0" smtClean="0">
              <a:latin typeface="Times New Roman" charset="0"/>
            </a:endParaRPr>
          </a:p>
          <a:p>
            <a:pPr lvl="1" eaLnBrk="1" hangingPunct="1"/>
            <a:r>
              <a:rPr lang="en-US" dirty="0" smtClean="0">
                <a:latin typeface="Times New Roman" charset="0"/>
              </a:rPr>
              <a:t>ETSI BRAN #82</a:t>
            </a:r>
            <a:endParaRPr lang="en-US" dirty="0" smtClean="0">
              <a:latin typeface="Times New Roman" charset="0"/>
            </a:endParaRPr>
          </a:p>
          <a:p>
            <a:pPr lvl="1" eaLnBrk="1" hangingPunct="1"/>
            <a:r>
              <a:rPr lang="en-US" dirty="0" smtClean="0">
                <a:latin typeface="Times New Roman" charset="0"/>
              </a:rPr>
              <a:t>Globalstar finale?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</a:t>
            </a:r>
            <a:r>
              <a:rPr lang="en-US" dirty="0" smtClean="0">
                <a:latin typeface="Times New Roman" charset="0"/>
              </a:rPr>
              <a:t>updates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</a:t>
            </a:r>
            <a:r>
              <a:rPr lang="en-US" sz="1800" dirty="0" smtClean="0"/>
              <a:t>might</a:t>
            </a:r>
            <a:r>
              <a:rPr lang="en-US" sz="1800" dirty="0" smtClean="0"/>
              <a:t> </a:t>
            </a:r>
            <a:r>
              <a:rPr lang="en-US" sz="1800" dirty="0" smtClean="0"/>
              <a:t>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dirty="0">
                <a:latin typeface="Times New Roman" charset="0"/>
              </a:rPr>
              <a:t>Anybody can vote, present, and make motions</a:t>
            </a:r>
          </a:p>
          <a:p>
            <a:r>
              <a:rPr lang="en-US" sz="2100" dirty="0">
                <a:latin typeface="Times New Roman" charset="0"/>
              </a:rPr>
              <a:t>Participation in SC during </a:t>
            </a:r>
            <a:r>
              <a:rPr lang="en-US" sz="2100" dirty="0" smtClean="0">
                <a:latin typeface="Times New Roman" charset="0"/>
              </a:rPr>
              <a:t>802.11/15 </a:t>
            </a:r>
            <a:r>
              <a:rPr lang="en-US" sz="2100" dirty="0">
                <a:latin typeface="Times New Roman" charset="0"/>
              </a:rPr>
              <a:t>WG Plenary or Interim counts towards </a:t>
            </a:r>
            <a:r>
              <a:rPr lang="en-US" sz="2100" dirty="0" smtClean="0">
                <a:latin typeface="Times New Roman" charset="0"/>
              </a:rPr>
              <a:t>802.11 or 802.15 </a:t>
            </a:r>
            <a:r>
              <a:rPr lang="en-US" sz="2100" dirty="0">
                <a:latin typeface="Times New Roman" charset="0"/>
              </a:rPr>
              <a:t>voting rights</a:t>
            </a:r>
          </a:p>
          <a:p>
            <a:r>
              <a:rPr lang="en-US" sz="2100" dirty="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Berlin Meeting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/>
              <a:t>DSRC Coexistence Tiger Team ended its term</a:t>
            </a:r>
          </a:p>
          <a:p>
            <a:pPr lvl="1"/>
            <a:r>
              <a:rPr lang="en-US" sz="1800" dirty="0" smtClean="0"/>
              <a:t>Filed a final report that included the results of straw polls</a:t>
            </a:r>
          </a:p>
          <a:p>
            <a:pPr lvl="2"/>
            <a:r>
              <a:rPr lang="en-US" sz="1600" dirty="0" smtClean="0"/>
              <a:t>Document 11-15/347r0</a:t>
            </a:r>
          </a:p>
          <a:p>
            <a:pPr lvl="1"/>
            <a:r>
              <a:rPr lang="en-US" sz="1800" dirty="0" smtClean="0"/>
              <a:t>IEEE 802.11 WG approved (53/48/34) to send it to 802.18</a:t>
            </a:r>
          </a:p>
          <a:p>
            <a:pPr lvl="1"/>
            <a:r>
              <a:rPr lang="en-US" sz="1800" dirty="0" smtClean="0"/>
              <a:t>Straw poll section removed in 802.18</a:t>
            </a:r>
          </a:p>
          <a:p>
            <a:pPr lvl="2"/>
            <a:r>
              <a:rPr lang="en-US" sz="1600" dirty="0" smtClean="0"/>
              <a:t>Approved (8/1/1) to send to the EC</a:t>
            </a:r>
          </a:p>
          <a:p>
            <a:pPr lvl="1"/>
            <a:r>
              <a:rPr lang="en-US" sz="1800" dirty="0" smtClean="0"/>
              <a:t>802.18 Chair displayed a motion to approve with no explanation</a:t>
            </a:r>
          </a:p>
          <a:p>
            <a:pPr lvl="2"/>
            <a:r>
              <a:rPr lang="en-US" sz="1600" dirty="0" smtClean="0"/>
              <a:t>After 40 minutes of confusion, 802 Chair halted the chaos and asked that it go to eVote</a:t>
            </a:r>
          </a:p>
          <a:p>
            <a:pPr lvl="2"/>
            <a:r>
              <a:rPr lang="en-US" sz="1600" dirty="0" smtClean="0"/>
              <a:t>Regulatory SC Chair sent a full explanation to the EC reflector</a:t>
            </a:r>
          </a:p>
          <a:p>
            <a:pPr lvl="2"/>
            <a:r>
              <a:rPr lang="en-US" sz="1600" dirty="0" smtClean="0"/>
              <a:t>eVote is pending</a:t>
            </a:r>
          </a:p>
          <a:p>
            <a:r>
              <a:rPr lang="en-US" sz="2000" dirty="0" smtClean="0"/>
              <a:t>NGMN liaison discussion</a:t>
            </a:r>
          </a:p>
          <a:p>
            <a:r>
              <a:rPr lang="en-US" sz="2000" dirty="0" smtClean="0"/>
              <a:t>Other regulatory updates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82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NGMN Liaison &amp; Whitepaper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NGMN 125-page whitepaper on 5G</a:t>
            </a:r>
          </a:p>
          <a:p>
            <a:r>
              <a:rPr lang="en-US" dirty="0" smtClean="0"/>
              <a:t>Requested a liaison with IEEE 802.11</a:t>
            </a:r>
          </a:p>
          <a:p>
            <a:pPr lvl="1"/>
            <a:r>
              <a:rPr lang="en-US" dirty="0" smtClean="0"/>
              <a:t>IEEE 802.11 Chair assigned this to the Regulatory SC</a:t>
            </a:r>
          </a:p>
          <a:p>
            <a:r>
              <a:rPr lang="en-US" dirty="0" smtClean="0"/>
              <a:t>Expect responses from this group before the Vancouver meeting</a:t>
            </a:r>
          </a:p>
          <a:p>
            <a:pPr lvl="1"/>
            <a:r>
              <a:rPr lang="en-US" dirty="0" smtClean="0"/>
              <a:t>Volunteers to review the whitepaper?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7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ETSI ERM TG11 #42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March 10-12</a:t>
            </a:r>
          </a:p>
          <a:p>
            <a:r>
              <a:rPr lang="en-US" dirty="0" smtClean="0"/>
              <a:t>Addressed changes needed for the RE-D</a:t>
            </a:r>
          </a:p>
          <a:p>
            <a:pPr lvl="1"/>
            <a:r>
              <a:rPr lang="en-US" dirty="0" smtClean="0"/>
              <a:t>Receiver characteristics</a:t>
            </a:r>
          </a:p>
          <a:p>
            <a:pPr lvl="2"/>
            <a:r>
              <a:rPr lang="en-US" dirty="0" smtClean="0"/>
              <a:t>Receiver blocking</a:t>
            </a:r>
          </a:p>
          <a:p>
            <a:pPr lvl="2"/>
            <a:r>
              <a:rPr lang="en-US" dirty="0" smtClean="0"/>
              <a:t>Receiver selectivity</a:t>
            </a:r>
          </a:p>
          <a:p>
            <a:pPr lvl="2"/>
            <a:r>
              <a:rPr lang="en-US" dirty="0" smtClean="0"/>
              <a:t>Receiver sensitivity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1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96722</TotalTime>
  <Words>741</Words>
  <Application>Microsoft Office PowerPoint</Application>
  <PresentationFormat>On-screen Show (4:3)</PresentationFormat>
  <Paragraphs>125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ＭＳ Ｐゴシック</vt:lpstr>
      <vt:lpstr>Arial</vt:lpstr>
      <vt:lpstr>Calibri</vt:lpstr>
      <vt:lpstr>Helvetica</vt:lpstr>
      <vt:lpstr>Monotype Sorts</vt:lpstr>
      <vt:lpstr>Times New Roman</vt:lpstr>
      <vt:lpstr>Wingdings</vt:lpstr>
      <vt:lpstr>802-11-Submission</vt:lpstr>
      <vt:lpstr>Custom Design</vt:lpstr>
      <vt:lpstr>Document</vt:lpstr>
      <vt:lpstr>IEEE 802.11/15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Berlin Meeting Recap</vt:lpstr>
      <vt:lpstr>NGMN Liaison &amp; Whitepaper</vt:lpstr>
      <vt:lpstr>ETSI ERM TG11 #42</vt:lpstr>
      <vt:lpstr>ETSI BRAN #82</vt:lpstr>
      <vt:lpstr>Globalstar TLPS</vt:lpstr>
      <vt:lpstr>Other Regulatory Updates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1648</cp:revision>
  <cp:lastPrinted>1998-02-10T13:28:06Z</cp:lastPrinted>
  <dcterms:created xsi:type="dcterms:W3CDTF">2009-04-21T18:18:19Z</dcterms:created>
  <dcterms:modified xsi:type="dcterms:W3CDTF">2015-03-25T22:21:15Z</dcterms:modified>
</cp:coreProperties>
</file>