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99" r:id="rId5"/>
    <p:sldId id="300" r:id="rId6"/>
    <p:sldId id="301" r:id="rId7"/>
    <p:sldId id="302" r:id="rId8"/>
    <p:sldId id="272" r:id="rId9"/>
    <p:sldId id="273" r:id="rId10"/>
    <p:sldId id="274" r:id="rId11"/>
    <p:sldId id="275" r:id="rId12"/>
    <p:sldId id="27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02" autoAdjust="0"/>
    <p:restoredTop sz="94607" autoAdjust="0"/>
  </p:normalViewPr>
  <p:slideViewPr>
    <p:cSldViewPr showGuides="1">
      <p:cViewPr>
        <p:scale>
          <a:sx n="100" d="100"/>
          <a:sy n="100" d="100"/>
        </p:scale>
        <p:origin x="-1128" y="-1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March/Apr/May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doc.:11-15-0486-</a:t>
            </a:r>
            <a:r>
              <a:rPr lang="en-US" altLang="ja-JP" sz="1800" b="1" dirty="0" smtClean="0"/>
              <a:t>0</a:t>
            </a:r>
            <a:r>
              <a:rPr lang="en-US" altLang="ja-JP" sz="1800" b="1" dirty="0" smtClean="0"/>
              <a:t>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5/11-15-0281-15-00ai-tbai-lb209-comments-on-draft-d4-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0281-15-00ai-tbai-lb209-comments-on-draft-d4-0.xls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0281-15-00ai-tbai-lb209-comments-on-draft-d4-0.xlsx" TargetMode="External"/><Relationship Id="rId4" Type="http://schemas.openxmlformats.org/officeDocument/2006/relationships/hyperlink" Target="https://mentor.ieee.org/802.11/dcn/15/11-15-0518-01-00ai-tgai-lb209-comments-on-d4-0-cid-7096-7260.xlsx" TargetMode="External"/><Relationship Id="rId5" Type="http://schemas.openxmlformats.org/officeDocument/2006/relationships/hyperlink" Target="https://mentor.ieee.org/802.11/dcn/15/11-15-0518-00-00ai-tgai-lb209-comments-on-d4-0-cid-7096-7260.xls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281-15-00ai-tbai-lb209-comments-on-draft-d4-0.xlsx" TargetMode="External"/><Relationship Id="rId4" Type="http://schemas.openxmlformats.org/officeDocument/2006/relationships/hyperlink" Target="https://mentor.ieee.org/802.11/dcn/15/11-15-0518-02-00ai-tgai-lb209-comments-on-d4-0-cid-7096-7260.xlsx"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March to May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March/Apr/May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March to May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a:t>
            </a:r>
            <a:r>
              <a:rPr lang="en-US" altLang="ja-JP" smtClean="0">
                <a:ea typeface="ＭＳ Ｐゴシック" pitchFamily="-84" charset="-128"/>
                <a:cs typeface="ＭＳ Ｐゴシック" pitchFamily="-84" charset="-128"/>
              </a:rPr>
              <a:t>for 24</a:t>
            </a:r>
            <a:r>
              <a:rPr lang="en-US" altLang="ja-JP" baseline="30000" smtClean="0">
                <a:ea typeface="ＭＳ Ｐゴシック" pitchFamily="-84" charset="-128"/>
                <a:cs typeface="ＭＳ Ｐゴシック" pitchFamily="-84" charset="-128"/>
              </a:rPr>
              <a:t>th</a:t>
            </a:r>
            <a:r>
              <a:rPr lang="en-US" altLang="ja-JP"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smtClean="0"/>
              <a:t>Ping Fang for MDR resolutions</a:t>
            </a:r>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err="1" smtClean="0">
                <a:ea typeface="ＭＳ Ｐゴシック" pitchFamily="-84" charset="-128"/>
                <a:cs typeface="ＭＳ Ｐゴシック" pitchFamily="-84" charset="-128"/>
              </a:rPr>
              <a:t>31</a:t>
            </a:r>
            <a:r>
              <a:rPr lang="en-US" altLang="ja-JP" baseline="30000" dirty="0" err="1"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smtClean="0"/>
              <a:t>Ping Fang for MDR resolutions</a:t>
            </a:r>
          </a:p>
          <a:p>
            <a:pPr lvl="1"/>
            <a:r>
              <a:rPr lang="en-US" altLang="ja-JP" dirty="0" err="1" smtClean="0"/>
              <a:t>Xiofei</a:t>
            </a:r>
            <a:r>
              <a:rPr lang="en-US" altLang="ja-JP" dirty="0" smtClean="0"/>
              <a:t> Wang 11/15</a:t>
            </a:r>
            <a:r>
              <a:rPr lang="en-US" altLang="ja-JP" smtClean="0"/>
              <a:t>-0505,0506</a:t>
            </a:r>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April</a:t>
            </a: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err="1" smtClean="0"/>
              <a:t>Xiofei</a:t>
            </a:r>
            <a:r>
              <a:rPr lang="en-US" altLang="ja-JP" dirty="0" smtClean="0"/>
              <a:t> Wang</a:t>
            </a:r>
          </a:p>
          <a:p>
            <a:pPr lvl="2"/>
            <a:r>
              <a:rPr lang="de-DE" dirty="0" err="1" smtClean="0"/>
              <a:t>resolution</a:t>
            </a:r>
            <a:r>
              <a:rPr lang="de-DE" dirty="0" smtClean="0"/>
              <a:t> </a:t>
            </a:r>
            <a:r>
              <a:rPr lang="de-DE" dirty="0" err="1" smtClean="0"/>
              <a:t>for</a:t>
            </a:r>
            <a:r>
              <a:rPr lang="de-DE" dirty="0" smtClean="0"/>
              <a:t> CID 7260 was </a:t>
            </a:r>
            <a:r>
              <a:rPr lang="de-DE" dirty="0" err="1" smtClean="0"/>
              <a:t>updated</a:t>
            </a:r>
            <a:r>
              <a:rPr lang="de-DE" dirty="0" smtClean="0"/>
              <a:t> in 11-15/0518r1</a:t>
            </a:r>
            <a:br>
              <a:rPr lang="de-DE" dirty="0" smtClean="0"/>
            </a:br>
            <a:r>
              <a:rPr lang="de-DE" u="sng" dirty="0" smtClean="0">
                <a:hlinkClick r:id="rId4"/>
              </a:rPr>
              <a:t>https://mentor.ieee.org/802.11/dcn/15/11-15-0518-01-00ai-tgai-lb209-comments-on-d4-0-cid-7096-7260.xlsx </a:t>
            </a:r>
            <a:endParaRPr lang="de-DE" dirty="0" smtClean="0"/>
          </a:p>
          <a:p>
            <a:pPr lvl="2"/>
            <a:r>
              <a:rPr lang="de-DE" dirty="0" err="1" smtClean="0"/>
              <a:t>proposed</a:t>
            </a:r>
            <a:r>
              <a:rPr lang="de-DE" dirty="0" smtClean="0"/>
              <a:t> </a:t>
            </a:r>
            <a:r>
              <a:rPr lang="de-DE" dirty="0" err="1" smtClean="0"/>
              <a:t>resolution</a:t>
            </a:r>
            <a:r>
              <a:rPr lang="de-DE" dirty="0" smtClean="0"/>
              <a:t> </a:t>
            </a:r>
            <a:r>
              <a:rPr lang="de-DE" dirty="0" err="1" smtClean="0"/>
              <a:t>for</a:t>
            </a:r>
            <a:r>
              <a:rPr lang="de-DE" dirty="0" smtClean="0"/>
              <a:t> CID 7096 and 7260.</a:t>
            </a:r>
            <a:r>
              <a:rPr lang="de-DE" u="sng" dirty="0" smtClean="0">
                <a:hlinkClick r:id="rId5"/>
              </a:rPr>
              <a:t>https://mentor.ieee.org/802.11/dcn/15/11-15-0518-00-00ai-tgai-lb209-comments-on-d4-0-cid-7096-7260.xlsx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ja-JP" altLang="ja-JP" dirty="0" smtClean="0">
                <a:ea typeface="ＭＳ Ｐゴシック" pitchFamily="-84" charset="-128"/>
                <a:cs typeface="ＭＳ Ｐゴシック" pitchFamily="-84" charset="-128"/>
              </a:rPr>
              <a:t>2</a:t>
            </a:r>
            <a:r>
              <a:rPr lang="en-US" altLang="ja-JP" dirty="0" smtClean="0">
                <a:ea typeface="ＭＳ Ｐゴシック" pitchFamily="-84" charset="-128"/>
                <a:cs typeface="ＭＳ Ｐゴシック" pitchFamily="-84" charset="-128"/>
              </a:rPr>
              <a:t>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April</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err="1" smtClean="0"/>
              <a:t>Xiofei</a:t>
            </a:r>
            <a:r>
              <a:rPr lang="en-US" altLang="ja-JP" dirty="0" smtClean="0"/>
              <a:t> </a:t>
            </a:r>
            <a:r>
              <a:rPr lang="en-US" altLang="ja-JP" dirty="0" smtClean="0"/>
              <a:t>Wang</a:t>
            </a:r>
            <a:r>
              <a:rPr lang="en-US" altLang="ja-JP" dirty="0" smtClean="0"/>
              <a:t> </a:t>
            </a:r>
            <a:r>
              <a:rPr lang="en-US" altLang="ja-JP" dirty="0" smtClean="0"/>
              <a:t>CID </a:t>
            </a:r>
            <a:r>
              <a:rPr lang="en-US" altLang="ja-JP" dirty="0" smtClean="0"/>
              <a:t>7260</a:t>
            </a:r>
            <a:r>
              <a:rPr lang="en-US" altLang="ja-JP" dirty="0" smtClean="0"/>
              <a:t>. </a:t>
            </a:r>
            <a:endParaRPr lang="en-US" altLang="ja-JP" dirty="0" smtClean="0"/>
          </a:p>
          <a:p>
            <a:r>
              <a:rPr lang="en-US" altLang="ja-JP" dirty="0" smtClean="0">
                <a:hlinkClick r:id="rId4"/>
              </a:rPr>
              <a:t>https://mentor.ieee.org/802.11/dcn/15/11-15-0518-02-00ai-tgai-lb209-comments-on-d4-0-cid-7096-7260.</a:t>
            </a:r>
            <a:r>
              <a:rPr lang="en-US" altLang="ja-JP" dirty="0" smtClean="0">
                <a:hlinkClick r:id="rId4"/>
              </a:rPr>
              <a:t>xlsx</a:t>
            </a:r>
            <a:endParaRPr lang="en-US" altLang="ja-JP" dirty="0" smtClean="0"/>
          </a:p>
          <a:p>
            <a:r>
              <a:rPr lang="en-US" altLang="ja-JP" dirty="0" smtClean="0"/>
              <a:t>Plan </a:t>
            </a:r>
            <a:r>
              <a:rPr lang="en-US" altLang="ja-JP" dirty="0" smtClean="0"/>
              <a:t>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TotalTime>
  <Words>2000</Words>
  <Application>Microsoft Macintosh PowerPoint</Application>
  <PresentationFormat>画面に合わせる (4:3)</PresentationFormat>
  <Paragraphs>192</Paragraphs>
  <Slides>13</Slides>
  <Notes>8</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 TGai Fast Initial Link Setup  Teleconference Agenda for March to May 2015</vt:lpstr>
      <vt:lpstr>Abstract</vt:lpstr>
      <vt:lpstr>Meeting Protocol</vt:lpstr>
      <vt:lpstr>Agenda for 24th March</vt:lpstr>
      <vt:lpstr>Agenda for 31th March</vt:lpstr>
      <vt:lpstr>Agenda for 14th April</vt:lpstr>
      <vt:lpstr>Agenda for 28th April</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403</cp:revision>
  <cp:lastPrinted>1998-02-10T13:28:06Z</cp:lastPrinted>
  <dcterms:created xsi:type="dcterms:W3CDTF">2015-04-28T13:54:07Z</dcterms:created>
  <dcterms:modified xsi:type="dcterms:W3CDTF">2015-04-28T13:57:02Z</dcterms:modified>
  <cp:category/>
</cp:coreProperties>
</file>