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4"/>
  </p:notesMasterIdLst>
  <p:handoutMasterIdLst>
    <p:handoutMasterId r:id="rId15"/>
  </p:handoutMasterIdLst>
  <p:sldIdLst>
    <p:sldId id="269" r:id="rId2"/>
    <p:sldId id="257" r:id="rId3"/>
    <p:sldId id="296" r:id="rId4"/>
    <p:sldId id="299" r:id="rId5"/>
    <p:sldId id="300" r:id="rId6"/>
    <p:sldId id="301" r:id="rId7"/>
    <p:sldId id="272" r:id="rId8"/>
    <p:sldId id="273" r:id="rId9"/>
    <p:sldId id="274" r:id="rId10"/>
    <p:sldId id="275" r:id="rId11"/>
    <p:sldId id="276" r:id="rId12"/>
    <p:sldId id="297"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02" autoAdjust="0"/>
    <p:restoredTop sz="94607" autoAdjust="0"/>
  </p:normalViewPr>
  <p:slideViewPr>
    <p:cSldViewPr showGuides="1">
      <p:cViewPr>
        <p:scale>
          <a:sx n="100" d="100"/>
          <a:sy n="100" d="100"/>
        </p:scale>
        <p:origin x="-1128" y="-48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‹Nr.›</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‹Nr.›</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8</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11</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‹Nr.›</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‹Nr.›</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‹Nr.›</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‹Nr.›</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‹Nr.›</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‹Nr.›</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‹Nr.›</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‹Nr.›</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‹Nr.›</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‹Nr.›</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March/Apr/May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‹Nr.›</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March/Apr/May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‹Nr.›</a:t>
            </a:fld>
            <a:endParaRPr lang="en-US" altLang="ja-JP"/>
          </a:p>
        </p:txBody>
      </p:sp>
      <p:sp>
        <p:nvSpPr>
          <p:cNvPr id="1031" name="Rectangle 7"/>
          <p:cNvSpPr>
            <a:spLocks noChangeArrowheads="1"/>
          </p:cNvSpPr>
          <p:nvPr/>
        </p:nvSpPr>
        <p:spPr bwMode="auto">
          <a:xfrm>
            <a:off x="6592642" y="332601"/>
            <a:ext cx="1852858"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doc.:11-15-0486-</a:t>
            </a:r>
            <a:r>
              <a:rPr lang="en-US" altLang="ja-JP" sz="1800" b="1" dirty="0" smtClean="0"/>
              <a:t>02</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s://mentor.ieee.org/802.11/dcn/15/11-15-0281-15-00ai-tbai-lb209-comments-on-draft-d4-0.xls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s://mentor.ieee.org/802.11/dcn/15/11-15-0281-15-00ai-tbai-lb209-comments-on-draft-d4-0.xls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0281-15-00ai-tbai-lb209-comments-on-draft-d4-0.xlsx" TargetMode="External"/><Relationship Id="rId4" Type="http://schemas.openxmlformats.org/officeDocument/2006/relationships/hyperlink" Target="https://mentor.ieee.org/802.11/dcn/15/11-15-0518-01-00ai-tgai-lb209-comments-on-d4-0-cid-7096-7260.xlsx" TargetMode="External"/><Relationship Id="rId5" Type="http://schemas.openxmlformats.org/officeDocument/2006/relationships/hyperlink" Target="https://mentor.ieee.org/802.11/dcn/15/11-15-0518-00-00ai-tgai-lb209-comments-on-d4-0-cid-7096-7260.xls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March to May 2015</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2015-03-24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p:txBody>
          <a:bodyPr/>
          <a:lstStyle/>
          <a:p>
            <a:pPr>
              <a:defRPr/>
            </a:pPr>
            <a:r>
              <a:rPr lang="en-US" altLang="ja-JP" smtClean="0"/>
              <a:t>March/Apr/May</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10</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11</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12</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March to May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a:t>
            </a:r>
            <a:r>
              <a:rPr lang="en-US" altLang="ja-JP" smtClean="0">
                <a:ea typeface="ＭＳ Ｐゴシック" pitchFamily="-84" charset="-128"/>
                <a:cs typeface="ＭＳ Ｐゴシック" pitchFamily="-84" charset="-128"/>
              </a:rPr>
              <a:t>for 24</a:t>
            </a:r>
            <a:r>
              <a:rPr lang="en-US" altLang="ja-JP" baseline="30000" smtClean="0">
                <a:ea typeface="ＭＳ Ｐゴシック" pitchFamily="-84" charset="-128"/>
                <a:cs typeface="ＭＳ Ｐゴシック" pitchFamily="-84" charset="-128"/>
              </a:rPr>
              <a:t>th</a:t>
            </a:r>
            <a:r>
              <a:rPr lang="en-US" altLang="ja-JP" smtClean="0">
                <a:ea typeface="ＭＳ Ｐゴシック" pitchFamily="-84" charset="-128"/>
                <a:cs typeface="ＭＳ Ｐゴシック" pitchFamily="-84" charset="-128"/>
              </a:rPr>
              <a:t> </a:t>
            </a:r>
            <a:r>
              <a:rPr lang="en-US" altLang="ja-JP" dirty="0" smtClean="0">
                <a:ea typeface="ＭＳ Ｐゴシック" pitchFamily="-84" charset="-128"/>
                <a:cs typeface="ＭＳ Ｐゴシック" pitchFamily="-84" charset="-128"/>
              </a:rPr>
              <a:t>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a:t>
            </a:r>
            <a:r>
              <a:rPr lang="en-US" altLang="ja-JP" dirty="0" err="1" smtClean="0">
                <a:ea typeface="ＭＳ Ｐゴシック" pitchFamily="-84" charset="-128"/>
                <a:cs typeface="ＭＳ Ｐゴシック" pitchFamily="-84" charset="-128"/>
              </a:rPr>
              <a:t>31</a:t>
            </a:r>
            <a:r>
              <a:rPr lang="en-US" altLang="ja-JP" baseline="30000" dirty="0" err="1"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March</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p>
          <a:p>
            <a:pPr lvl="1"/>
            <a:r>
              <a:rPr lang="en-US" altLang="ja-JP" dirty="0" smtClean="0"/>
              <a:t>Ping Fang for MDR resolutions</a:t>
            </a:r>
          </a:p>
          <a:p>
            <a:pPr lvl="1"/>
            <a:r>
              <a:rPr lang="en-US" altLang="ja-JP" dirty="0" err="1" smtClean="0"/>
              <a:t>Xiofei</a:t>
            </a:r>
            <a:r>
              <a:rPr lang="en-US" altLang="ja-JP" dirty="0" smtClean="0"/>
              <a:t> Wang 11/15</a:t>
            </a:r>
            <a:r>
              <a:rPr lang="en-US" altLang="ja-JP" smtClean="0"/>
              <a:t>-0505,0506</a:t>
            </a:r>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a:t>
            </a:r>
            <a:r>
              <a:rPr lang="en-US" altLang="ja-JP" dirty="0" smtClean="0">
                <a:ea typeface="ＭＳ Ｐゴシック" pitchFamily="-84" charset="-128"/>
                <a:cs typeface="ＭＳ Ｐゴシック" pitchFamily="-84" charset="-128"/>
              </a:rPr>
              <a:t>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April</a:t>
            </a:r>
            <a:endParaRPr lang="en-US" altLang="ja-JP" dirty="0" smtClean="0">
              <a:ea typeface="ＭＳ Ｐゴシック" pitchFamily="-84" charset="-128"/>
              <a:cs typeface="ＭＳ Ｐゴシック" pitchFamily="-84" charset="-128"/>
            </a:endParaRPr>
          </a:p>
        </p:txBody>
      </p:sp>
      <p:sp>
        <p:nvSpPr>
          <p:cNvPr id="20483" name="Content Placeholder 2"/>
          <p:cNvSpPr>
            <a:spLocks noGrp="1"/>
          </p:cNvSpPr>
          <p:nvPr>
            <p:ph idx="1"/>
          </p:nvPr>
        </p:nvSpPr>
        <p:spPr>
          <a:xfrm>
            <a:off x="685800" y="1219200"/>
            <a:ext cx="8077200" cy="5257800"/>
          </a:xfrm>
        </p:spPr>
        <p:txBody>
          <a:bodyPr>
            <a:normAutofit fontScale="925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r>
              <a:rPr lang="en-US" altLang="ja-JP" dirty="0" smtClean="0"/>
              <a:t>Current resolution status of LB209</a:t>
            </a:r>
          </a:p>
          <a:p>
            <a:r>
              <a:rPr lang="en-US" altLang="ja-JP" dirty="0" smtClean="0">
                <a:hlinkClick r:id="rId3"/>
              </a:rPr>
              <a:t>https://mentor.ieee.org/802.11/dcn/15/11-15-0281-15-00ai-tbai-lb209-comments-on-draft-d4-0.xlsx</a:t>
            </a:r>
            <a:r>
              <a:rPr lang="ja-JP" altLang="en-US" dirty="0" smtClean="0"/>
              <a:t> </a:t>
            </a:r>
            <a:endParaRPr lang="en-US" altLang="ja-JP" dirty="0" smtClean="0"/>
          </a:p>
          <a:p>
            <a:r>
              <a:rPr lang="en-US" altLang="ja-JP" dirty="0" smtClean="0"/>
              <a:t>Comment resolution</a:t>
            </a:r>
            <a:endParaRPr lang="en-US" altLang="ja-JP" dirty="0" smtClean="0"/>
          </a:p>
          <a:p>
            <a:pPr lvl="1"/>
            <a:r>
              <a:rPr lang="en-US" altLang="ja-JP" dirty="0" err="1" smtClean="0"/>
              <a:t>Xiofei</a:t>
            </a:r>
            <a:r>
              <a:rPr lang="en-US" altLang="ja-JP" dirty="0" smtClean="0"/>
              <a:t> Wang</a:t>
            </a:r>
          </a:p>
          <a:p>
            <a:pPr lvl="2"/>
            <a:r>
              <a:rPr lang="de-DE" dirty="0" err="1" smtClean="0"/>
              <a:t>resolution</a:t>
            </a:r>
            <a:r>
              <a:rPr lang="de-DE" dirty="0" smtClean="0"/>
              <a:t> </a:t>
            </a:r>
            <a:r>
              <a:rPr lang="de-DE" dirty="0" err="1" smtClean="0"/>
              <a:t>for</a:t>
            </a:r>
            <a:r>
              <a:rPr lang="de-DE" dirty="0" smtClean="0"/>
              <a:t> CID 7260 was </a:t>
            </a:r>
            <a:r>
              <a:rPr lang="de-DE" dirty="0" err="1" smtClean="0"/>
              <a:t>updated</a:t>
            </a:r>
            <a:r>
              <a:rPr lang="de-DE" dirty="0" smtClean="0"/>
              <a:t> in 11-15/</a:t>
            </a:r>
            <a:r>
              <a:rPr lang="de-DE" dirty="0" smtClean="0"/>
              <a:t>0518r1</a:t>
            </a:r>
            <a:br>
              <a:rPr lang="de-DE" dirty="0" smtClean="0"/>
            </a:br>
            <a:r>
              <a:rPr lang="de-DE" u="sng" dirty="0" smtClean="0">
                <a:hlinkClick r:id="rId4"/>
              </a:rPr>
              <a:t>https://mentor.ieee.org/802.11/dcn/15/11-15-0518-01-00ai-tgai-lb209-comments-on-d4-0-cid-7096-7260.xlsx </a:t>
            </a:r>
            <a:endParaRPr lang="de-DE" dirty="0" smtClean="0"/>
          </a:p>
          <a:p>
            <a:pPr lvl="2"/>
            <a:r>
              <a:rPr lang="de-DE" dirty="0" err="1" smtClean="0"/>
              <a:t>proposed</a:t>
            </a:r>
            <a:r>
              <a:rPr lang="de-DE" dirty="0" smtClean="0"/>
              <a:t> </a:t>
            </a:r>
            <a:r>
              <a:rPr lang="de-DE" dirty="0" err="1" smtClean="0"/>
              <a:t>resolution</a:t>
            </a:r>
            <a:r>
              <a:rPr lang="de-DE" dirty="0" smtClean="0"/>
              <a:t> </a:t>
            </a:r>
            <a:r>
              <a:rPr lang="de-DE" dirty="0" err="1" smtClean="0"/>
              <a:t>for</a:t>
            </a:r>
            <a:r>
              <a:rPr lang="de-DE" dirty="0" smtClean="0"/>
              <a:t> CID 7096 and 7260.</a:t>
            </a:r>
            <a:r>
              <a:rPr lang="de-DE" u="sng" dirty="0" smtClean="0">
                <a:hlinkClick r:id="rId5"/>
              </a:rPr>
              <a:t>https://mentor.ieee.org/802.11/dcn/15/11-15-0518-00-00ai-tgai-lb209-comments-on-d4-0-cid-7096-7260.xlsx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7</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8</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March/Apr/May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9</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1854</Words>
  <Application>Microsoft Macintosh PowerPoint</Application>
  <PresentationFormat>Bildschirmpräsentation (4:3)</PresentationFormat>
  <Paragraphs>175</Paragraphs>
  <Slides>12</Slides>
  <Notes>7</Notes>
  <HiddenSlides>0</HiddenSlides>
  <MMClips>0</MMClips>
  <ScaleCrop>false</ScaleCrop>
  <HeadingPairs>
    <vt:vector size="4" baseType="variant">
      <vt:variant>
        <vt:lpstr>Entwurfsvorlage</vt:lpstr>
      </vt:variant>
      <vt:variant>
        <vt:i4>1</vt:i4>
      </vt:variant>
      <vt:variant>
        <vt:lpstr>Folientitel</vt:lpstr>
      </vt:variant>
      <vt:variant>
        <vt:i4>12</vt:i4>
      </vt:variant>
    </vt:vector>
  </HeadingPairs>
  <TitlesOfParts>
    <vt:vector size="13" baseType="lpstr">
      <vt:lpstr>802-11-Submission</vt:lpstr>
      <vt:lpstr>IEEE 802.11 TGai Fast Initial Link Setup  Teleconference Agenda for March to May 2015</vt:lpstr>
      <vt:lpstr>Abstract</vt:lpstr>
      <vt:lpstr>Meeting Protocol</vt:lpstr>
      <vt:lpstr>Agenda for 24th March</vt:lpstr>
      <vt:lpstr>Agenda for 31th March</vt:lpstr>
      <vt:lpstr>Agenda for 14th April</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Marc Emmelmann</cp:lastModifiedBy>
  <cp:revision>402</cp:revision>
  <cp:lastPrinted>1998-02-10T13:28:06Z</cp:lastPrinted>
  <dcterms:created xsi:type="dcterms:W3CDTF">2015-04-14T09:33:18Z</dcterms:created>
  <dcterms:modified xsi:type="dcterms:W3CDTF">2015-04-14T09:36:34Z</dcterms:modified>
  <cp:category/>
</cp:coreProperties>
</file>